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9"/>
  </p:notesMasterIdLst>
  <p:sldIdLst>
    <p:sldId id="262" r:id="rId2"/>
    <p:sldId id="257" r:id="rId3"/>
    <p:sldId id="263" r:id="rId4"/>
    <p:sldId id="265" r:id="rId5"/>
    <p:sldId id="267" r:id="rId6"/>
    <p:sldId id="258" r:id="rId7"/>
    <p:sldId id="270" r:id="rId8"/>
    <p:sldId id="269" r:id="rId9"/>
    <p:sldId id="268" r:id="rId10"/>
    <p:sldId id="306" r:id="rId11"/>
    <p:sldId id="316" r:id="rId12"/>
    <p:sldId id="313" r:id="rId13"/>
    <p:sldId id="314" r:id="rId14"/>
    <p:sldId id="307" r:id="rId15"/>
    <p:sldId id="309" r:id="rId16"/>
    <p:sldId id="312" r:id="rId17"/>
    <p:sldId id="311" r:id="rId18"/>
  </p:sldIdLst>
  <p:sldSz cx="12192000" cy="6858000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F8F"/>
    <a:srgbClr val="075D98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78" autoAdjust="0"/>
  </p:normalViewPr>
  <p:slideViewPr>
    <p:cSldViewPr snapToGrid="0">
      <p:cViewPr varScale="1">
        <p:scale>
          <a:sx n="100" d="100"/>
          <a:sy n="100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0EABE-734B-4E0F-90F8-F5B5E5F2DAB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7276BD9-FFCA-4461-B3D8-8CF02D219B6C}">
      <dgm:prSet phldrT="[Κείμενο]"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Information</a:t>
          </a:r>
          <a:endParaRPr lang="el-GR" sz="1900" b="1" kern="1200" dirty="0">
            <a:solidFill>
              <a:srgbClr val="145DA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741012D-178B-4E08-88D4-3451B1A58C36}" type="parTrans" cxnId="{E6FEC306-354C-4F7F-8A6E-36AE189A3804}">
      <dgm:prSet/>
      <dgm:spPr/>
      <dgm:t>
        <a:bodyPr/>
        <a:lstStyle/>
        <a:p>
          <a:endParaRPr lang="el-GR"/>
        </a:p>
      </dgm:t>
    </dgm:pt>
    <dgm:pt modelId="{1B859A89-D476-41D2-AB3A-FC1024E859D3}" type="sibTrans" cxnId="{E6FEC306-354C-4F7F-8A6E-36AE189A3804}">
      <dgm:prSet/>
      <dgm:spPr/>
      <dgm:t>
        <a:bodyPr/>
        <a:lstStyle/>
        <a:p>
          <a:endParaRPr lang="el-GR"/>
        </a:p>
      </dgm:t>
    </dgm:pt>
    <dgm:pt modelId="{A1EFFF47-75C6-46D2-A032-01E5D4D854B7}">
      <dgm:prSet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details</a:t>
          </a:r>
        </a:p>
      </dgm:t>
    </dgm:pt>
    <dgm:pt modelId="{90036254-3243-4C96-9A8F-C220040EE1BD}" type="parTrans" cxnId="{351CA8C4-2C9C-4605-8094-ADFB41C3A052}">
      <dgm:prSet/>
      <dgm:spPr/>
      <dgm:t>
        <a:bodyPr/>
        <a:lstStyle/>
        <a:p>
          <a:endParaRPr lang="el-GR"/>
        </a:p>
      </dgm:t>
    </dgm:pt>
    <dgm:pt modelId="{711755A6-1FC8-4EFA-B107-72B213D2B34B}" type="sibTrans" cxnId="{351CA8C4-2C9C-4605-8094-ADFB41C3A052}">
      <dgm:prSet/>
      <dgm:spPr/>
      <dgm:t>
        <a:bodyPr/>
        <a:lstStyle/>
        <a:p>
          <a:endParaRPr lang="el-GR"/>
        </a:p>
      </dgm:t>
    </dgm:pt>
    <dgm:pt modelId="{4E242A21-3765-43CB-ACC3-4BF93B4D3429}">
      <dgm:prSet custT="1"/>
      <dgm:spPr/>
      <dgm:t>
        <a:bodyPr/>
        <a:lstStyle/>
        <a:p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</a:t>
          </a:r>
          <a:r>
            <a:rPr lang="en-US" sz="15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Representatives</a:t>
          </a:r>
        </a:p>
      </dgm:t>
    </dgm:pt>
    <dgm:pt modelId="{0F1379FC-4A79-440C-9EE9-06E6B08BC6E3}" type="parTrans" cxnId="{AE17FED9-B657-4ECD-92C1-E3B021268D77}">
      <dgm:prSet/>
      <dgm:spPr/>
      <dgm:t>
        <a:bodyPr/>
        <a:lstStyle/>
        <a:p>
          <a:endParaRPr lang="el-GR"/>
        </a:p>
      </dgm:t>
    </dgm:pt>
    <dgm:pt modelId="{852893A3-145B-4A80-A19E-5570F1FF4231}" type="sibTrans" cxnId="{AE17FED9-B657-4ECD-92C1-E3B021268D77}">
      <dgm:prSet/>
      <dgm:spPr/>
      <dgm:t>
        <a:bodyPr/>
        <a:lstStyle/>
        <a:p>
          <a:endParaRPr lang="el-GR"/>
        </a:p>
      </dgm:t>
    </dgm:pt>
    <dgm:pt modelId="{8BCB97C0-94AD-4628-A33B-1F0022623557}">
      <dgm:prSet/>
      <dgm:spPr/>
      <dgm:t>
        <a:bodyPr/>
        <a:lstStyle/>
        <a:p>
          <a:r>
            <a:rPr lang="en-US" b="1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Attachments</a:t>
          </a:r>
          <a:endParaRPr lang="el-GR" b="1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gm:t>
    </dgm:pt>
    <dgm:pt modelId="{9017AED2-5C36-4E78-93E3-7243F84C9E2B}" type="parTrans" cxnId="{74D7AAC4-FF39-4EDF-927A-1EFAE1D4C3F5}">
      <dgm:prSet/>
      <dgm:spPr/>
      <dgm:t>
        <a:bodyPr/>
        <a:lstStyle/>
        <a:p>
          <a:endParaRPr lang="el-GR"/>
        </a:p>
      </dgm:t>
    </dgm:pt>
    <dgm:pt modelId="{3F4C05FA-2C83-4F8A-A4AC-05890E673026}" type="sibTrans" cxnId="{74D7AAC4-FF39-4EDF-927A-1EFAE1D4C3F5}">
      <dgm:prSet/>
      <dgm:spPr/>
      <dgm:t>
        <a:bodyPr/>
        <a:lstStyle/>
        <a:p>
          <a:endParaRPr lang="el-GR"/>
        </a:p>
      </dgm:t>
    </dgm:pt>
    <dgm:pt modelId="{270A94D4-261C-436D-9354-AD12D2AFC4D2}">
      <dgm:prSet custT="1"/>
      <dgm:spPr/>
      <dgm:t>
        <a:bodyPr/>
        <a:lstStyle/>
        <a:p>
          <a:r>
            <a:rPr lang="en-US" sz="17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Submission Role is required</a:t>
          </a:r>
          <a:r>
            <a:rPr lang="el-GR" sz="1800" dirty="0">
              <a:solidFill>
                <a:srgbClr val="10101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AEE854-7846-47DB-9F1A-AF69AA6CE35A}" type="parTrans" cxnId="{779BE00F-77F1-403E-B21D-72EAFEE7F65C}">
      <dgm:prSet/>
      <dgm:spPr/>
      <dgm:t>
        <a:bodyPr/>
        <a:lstStyle/>
        <a:p>
          <a:endParaRPr lang="el-GR"/>
        </a:p>
      </dgm:t>
    </dgm:pt>
    <dgm:pt modelId="{C1587FA6-A812-45C4-9095-CDC5A1C60DC0}" type="sibTrans" cxnId="{779BE00F-77F1-403E-B21D-72EAFEE7F65C}">
      <dgm:prSet/>
      <dgm:spPr/>
      <dgm:t>
        <a:bodyPr/>
        <a:lstStyle/>
        <a:p>
          <a:endParaRPr lang="el-GR"/>
        </a:p>
      </dgm:t>
    </dgm:pt>
    <dgm:pt modelId="{EED33FDE-B71A-41A4-8E58-6353082B87D5}">
      <dgm:prSet phldrT="[Κείμενο]" custT="1"/>
      <dgm:spPr/>
      <dgm:t>
        <a:bodyPr/>
        <a:lstStyle/>
        <a:p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of the fully registered </a:t>
          </a:r>
          <a:r>
            <a:rPr lang="en-US" sz="1800" dirty="0" err="1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xls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file to the JS is required </a:t>
          </a:r>
          <a:r>
            <a:rPr lang="el-GR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Beneficial Owners details are registered by the Beneficiary</a:t>
          </a:r>
          <a:r>
            <a:rPr lang="el-GR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  <a:endParaRPr lang="el-GR" sz="1800" dirty="0"/>
        </a:p>
      </dgm:t>
    </dgm:pt>
    <dgm:pt modelId="{D17DD0E5-5591-44B3-909B-538B6798DA78}" type="parTrans" cxnId="{FF2C9772-2551-4297-B38F-0E12BACF8DB4}">
      <dgm:prSet/>
      <dgm:spPr/>
      <dgm:t>
        <a:bodyPr/>
        <a:lstStyle/>
        <a:p>
          <a:endParaRPr lang="el-GR"/>
        </a:p>
      </dgm:t>
    </dgm:pt>
    <dgm:pt modelId="{4E60AAB2-67A5-421E-819E-24F54F873AD8}" type="sibTrans" cxnId="{FF2C9772-2551-4297-B38F-0E12BACF8DB4}">
      <dgm:prSet/>
      <dgm:spPr/>
      <dgm:t>
        <a:bodyPr/>
        <a:lstStyle/>
        <a:p>
          <a:endParaRPr lang="el-GR"/>
        </a:p>
      </dgm:t>
    </dgm:pt>
    <dgm:pt modelId="{BF216878-80FA-49B9-8ACB-BBD5C6A5B58F}">
      <dgm:prSet custT="1"/>
      <dgm:spPr/>
      <dgm:t>
        <a:bodyPr/>
        <a:lstStyle/>
        <a:p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change the legal representative the user selects </a:t>
          </a:r>
          <a:r>
            <a: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 </a:t>
          </a:r>
          <a:r>
            <a: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fills in the details in the pop-up window</a:t>
          </a:r>
          <a:r>
            <a:rPr lang="el-G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Role is required.</a:t>
          </a:r>
          <a:endParaRPr lang="en-US" sz="18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CF7980E-73C2-40CD-92B1-370C982CE1A6}" type="parTrans" cxnId="{220A0CD9-7E7A-460E-BB4A-822C15D651ED}">
      <dgm:prSet/>
      <dgm:spPr/>
      <dgm:t>
        <a:bodyPr/>
        <a:lstStyle/>
        <a:p>
          <a:endParaRPr lang="el-GR"/>
        </a:p>
      </dgm:t>
    </dgm:pt>
    <dgm:pt modelId="{F1FC3488-1EB2-44F6-B28D-4AC6BAA3595D}" type="sibTrans" cxnId="{220A0CD9-7E7A-460E-BB4A-822C15D651ED}">
      <dgm:prSet/>
      <dgm:spPr/>
      <dgm:t>
        <a:bodyPr/>
        <a:lstStyle/>
        <a:p>
          <a:endParaRPr lang="el-GR"/>
        </a:p>
      </dgm:t>
    </dgm:pt>
    <dgm:pt modelId="{40BDB818-632E-432D-8922-D160E38F1654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Documentation upload is mandatory (see Annex A). </a:t>
          </a:r>
          <a:r>
            <a:rPr lang="en-US" sz="18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Form Submission Role is required.</a:t>
          </a:r>
          <a:endParaRPr lang="el-GR" sz="18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gm:t>
    </dgm:pt>
    <dgm:pt modelId="{92294BE0-D75D-4769-BEAB-75C9DEA643B2}" type="parTrans" cxnId="{226A28B4-ED4A-45CD-8F8B-03F894863C49}">
      <dgm:prSet/>
      <dgm:spPr/>
      <dgm:t>
        <a:bodyPr/>
        <a:lstStyle/>
        <a:p>
          <a:endParaRPr lang="el-GR"/>
        </a:p>
      </dgm:t>
    </dgm:pt>
    <dgm:pt modelId="{20F8128B-DB91-4B7C-8648-6EC484EEBD32}" type="sibTrans" cxnId="{226A28B4-ED4A-45CD-8F8B-03F894863C49}">
      <dgm:prSet/>
      <dgm:spPr/>
      <dgm:t>
        <a:bodyPr/>
        <a:lstStyle/>
        <a:p>
          <a:endParaRPr lang="el-GR"/>
        </a:p>
      </dgm:t>
    </dgm:pt>
    <dgm:pt modelId="{FECE2548-841C-438B-A9CF-1162E418C71E}" type="pres">
      <dgm:prSet presAssocID="{0610EABE-734B-4E0F-90F8-F5B5E5F2DAB1}" presName="vert0" presStyleCnt="0">
        <dgm:presLayoutVars>
          <dgm:dir/>
          <dgm:animOne val="branch"/>
          <dgm:animLvl val="lvl"/>
        </dgm:presLayoutVars>
      </dgm:prSet>
      <dgm:spPr/>
    </dgm:pt>
    <dgm:pt modelId="{B2D6F2E9-1D01-4C5E-B3D5-DFC016C1FC13}" type="pres">
      <dgm:prSet presAssocID="{67276BD9-FFCA-4461-B3D8-8CF02D219B6C}" presName="thickLine" presStyleLbl="alignNode1" presStyleIdx="0" presStyleCnt="4" custLinFactNeighborX="23752" custLinFactNeighborY="7569"/>
      <dgm:spPr/>
    </dgm:pt>
    <dgm:pt modelId="{A93C8381-0E01-4B6C-B5A6-C89FF79EEE58}" type="pres">
      <dgm:prSet presAssocID="{67276BD9-FFCA-4461-B3D8-8CF02D219B6C}" presName="horz1" presStyleCnt="0"/>
      <dgm:spPr/>
    </dgm:pt>
    <dgm:pt modelId="{B06D9758-3FFB-4601-972D-965CDFB762D1}" type="pres">
      <dgm:prSet presAssocID="{67276BD9-FFCA-4461-B3D8-8CF02D219B6C}" presName="tx1" presStyleLbl="revTx" presStyleIdx="0" presStyleCnt="8"/>
      <dgm:spPr/>
    </dgm:pt>
    <dgm:pt modelId="{0B15B3B1-A2CC-4A1D-98B3-76E4FC00CF0B}" type="pres">
      <dgm:prSet presAssocID="{67276BD9-FFCA-4461-B3D8-8CF02D219B6C}" presName="vert1" presStyleCnt="0"/>
      <dgm:spPr/>
    </dgm:pt>
    <dgm:pt modelId="{01D27281-893B-49D7-AB95-D39715DD033B}" type="pres">
      <dgm:prSet presAssocID="{EED33FDE-B71A-41A4-8E58-6353082B87D5}" presName="vertSpace2a" presStyleCnt="0"/>
      <dgm:spPr/>
    </dgm:pt>
    <dgm:pt modelId="{B7E9620A-234B-426D-8931-5D88900B6369}" type="pres">
      <dgm:prSet presAssocID="{EED33FDE-B71A-41A4-8E58-6353082B87D5}" presName="horz2" presStyleCnt="0"/>
      <dgm:spPr/>
    </dgm:pt>
    <dgm:pt modelId="{6898E172-00CC-4509-B27D-C03A00B5048B}" type="pres">
      <dgm:prSet presAssocID="{EED33FDE-B71A-41A4-8E58-6353082B87D5}" presName="horzSpace2" presStyleCnt="0"/>
      <dgm:spPr/>
    </dgm:pt>
    <dgm:pt modelId="{2E64E5FA-6DC1-47B1-BA3B-47BE1CEA898B}" type="pres">
      <dgm:prSet presAssocID="{EED33FDE-B71A-41A4-8E58-6353082B87D5}" presName="tx2" presStyleLbl="revTx" presStyleIdx="1" presStyleCnt="8" custScaleX="79813" custLinFactNeighborX="9031" custLinFactNeighborY="5075"/>
      <dgm:spPr/>
    </dgm:pt>
    <dgm:pt modelId="{86EDCD0F-E66D-41E7-AFF6-4514F838A63F}" type="pres">
      <dgm:prSet presAssocID="{EED33FDE-B71A-41A4-8E58-6353082B87D5}" presName="vert2" presStyleCnt="0"/>
      <dgm:spPr/>
    </dgm:pt>
    <dgm:pt modelId="{53A02B05-5AAF-48F2-9726-064565C8CFBC}" type="pres">
      <dgm:prSet presAssocID="{EED33FDE-B71A-41A4-8E58-6353082B87D5}" presName="thinLine2b" presStyleLbl="callout" presStyleIdx="0" presStyleCnt="4"/>
      <dgm:spPr/>
    </dgm:pt>
    <dgm:pt modelId="{E9B9A1ED-475D-4F58-A31E-BBD2043376E6}" type="pres">
      <dgm:prSet presAssocID="{EED33FDE-B71A-41A4-8E58-6353082B87D5}" presName="vertSpace2b" presStyleCnt="0"/>
      <dgm:spPr/>
    </dgm:pt>
    <dgm:pt modelId="{F25DA2F7-C650-40D1-861A-A29DEAC4712F}" type="pres">
      <dgm:prSet presAssocID="{A1EFFF47-75C6-46D2-A032-01E5D4D854B7}" presName="thickLine" presStyleLbl="alignNode1" presStyleIdx="1" presStyleCnt="4"/>
      <dgm:spPr/>
    </dgm:pt>
    <dgm:pt modelId="{000E9D92-2CF9-4C08-86BC-2716FE26966C}" type="pres">
      <dgm:prSet presAssocID="{A1EFFF47-75C6-46D2-A032-01E5D4D854B7}" presName="horz1" presStyleCnt="0"/>
      <dgm:spPr/>
    </dgm:pt>
    <dgm:pt modelId="{B14F9096-B564-4A31-AA49-4151B8F2D6A8}" type="pres">
      <dgm:prSet presAssocID="{A1EFFF47-75C6-46D2-A032-01E5D4D854B7}" presName="tx1" presStyleLbl="revTx" presStyleIdx="2" presStyleCnt="8"/>
      <dgm:spPr/>
    </dgm:pt>
    <dgm:pt modelId="{DBF34DE6-B0F7-4F42-80B5-291A46B12412}" type="pres">
      <dgm:prSet presAssocID="{A1EFFF47-75C6-46D2-A032-01E5D4D854B7}" presName="vert1" presStyleCnt="0"/>
      <dgm:spPr/>
    </dgm:pt>
    <dgm:pt modelId="{D3CF1C12-6100-4B94-969D-7203B2BDFE70}" type="pres">
      <dgm:prSet presAssocID="{270A94D4-261C-436D-9354-AD12D2AFC4D2}" presName="vertSpace2a" presStyleCnt="0"/>
      <dgm:spPr/>
    </dgm:pt>
    <dgm:pt modelId="{16A49A55-6D83-4E3F-9735-F576ECFB5151}" type="pres">
      <dgm:prSet presAssocID="{270A94D4-261C-436D-9354-AD12D2AFC4D2}" presName="horz2" presStyleCnt="0"/>
      <dgm:spPr/>
    </dgm:pt>
    <dgm:pt modelId="{2D6B8F86-57B3-4D98-B229-FA2170F62F42}" type="pres">
      <dgm:prSet presAssocID="{270A94D4-261C-436D-9354-AD12D2AFC4D2}" presName="horzSpace2" presStyleCnt="0"/>
      <dgm:spPr/>
    </dgm:pt>
    <dgm:pt modelId="{4BE08581-B8EB-4888-99B6-FE823FA58E2C}" type="pres">
      <dgm:prSet presAssocID="{270A94D4-261C-436D-9354-AD12D2AFC4D2}" presName="tx2" presStyleLbl="revTx" presStyleIdx="3" presStyleCnt="8" custScaleX="85956" custLinFactNeighborX="9480"/>
      <dgm:spPr/>
    </dgm:pt>
    <dgm:pt modelId="{7F424510-770B-4742-BE7E-44257F47E87A}" type="pres">
      <dgm:prSet presAssocID="{270A94D4-261C-436D-9354-AD12D2AFC4D2}" presName="vert2" presStyleCnt="0"/>
      <dgm:spPr/>
    </dgm:pt>
    <dgm:pt modelId="{3563443D-CF36-48C0-BEC1-5AFE01CCA53F}" type="pres">
      <dgm:prSet presAssocID="{270A94D4-261C-436D-9354-AD12D2AFC4D2}" presName="thinLine2b" presStyleLbl="callout" presStyleIdx="1" presStyleCnt="4"/>
      <dgm:spPr/>
    </dgm:pt>
    <dgm:pt modelId="{A2361FEE-B48A-48BD-8827-B11063BBE910}" type="pres">
      <dgm:prSet presAssocID="{270A94D4-261C-436D-9354-AD12D2AFC4D2}" presName="vertSpace2b" presStyleCnt="0"/>
      <dgm:spPr/>
    </dgm:pt>
    <dgm:pt modelId="{E24B5215-B531-482A-973E-59FD3E32D111}" type="pres">
      <dgm:prSet presAssocID="{4E242A21-3765-43CB-ACC3-4BF93B4D3429}" presName="thickLine" presStyleLbl="alignNode1" presStyleIdx="2" presStyleCnt="4"/>
      <dgm:spPr/>
    </dgm:pt>
    <dgm:pt modelId="{FD9EBFDA-FFDB-4D3F-90FE-D37255D0D41A}" type="pres">
      <dgm:prSet presAssocID="{4E242A21-3765-43CB-ACC3-4BF93B4D3429}" presName="horz1" presStyleCnt="0"/>
      <dgm:spPr/>
    </dgm:pt>
    <dgm:pt modelId="{A2732BE9-D98B-493F-915F-9545CB5C73DC}" type="pres">
      <dgm:prSet presAssocID="{4E242A21-3765-43CB-ACC3-4BF93B4D3429}" presName="tx1" presStyleLbl="revTx" presStyleIdx="4" presStyleCnt="8" custScaleX="142411"/>
      <dgm:spPr/>
    </dgm:pt>
    <dgm:pt modelId="{BA275ED6-8904-4F9C-8DAD-7835E58DB475}" type="pres">
      <dgm:prSet presAssocID="{4E242A21-3765-43CB-ACC3-4BF93B4D3429}" presName="vert1" presStyleCnt="0"/>
      <dgm:spPr/>
    </dgm:pt>
    <dgm:pt modelId="{9A7DCBC0-7E7A-4BFD-B455-8F5C7112C71F}" type="pres">
      <dgm:prSet presAssocID="{BF216878-80FA-49B9-8ACB-BBD5C6A5B58F}" presName="vertSpace2a" presStyleCnt="0"/>
      <dgm:spPr/>
    </dgm:pt>
    <dgm:pt modelId="{73769FA0-D1D1-4EEF-A08A-9F9FC891ECEA}" type="pres">
      <dgm:prSet presAssocID="{BF216878-80FA-49B9-8ACB-BBD5C6A5B58F}" presName="horz2" presStyleCnt="0"/>
      <dgm:spPr/>
    </dgm:pt>
    <dgm:pt modelId="{E88F2575-C515-4C95-813E-ACE5E190AE46}" type="pres">
      <dgm:prSet presAssocID="{BF216878-80FA-49B9-8ACB-BBD5C6A5B58F}" presName="horzSpace2" presStyleCnt="0"/>
      <dgm:spPr/>
    </dgm:pt>
    <dgm:pt modelId="{029D2F89-7535-4219-9A90-BC2826014561}" type="pres">
      <dgm:prSet presAssocID="{BF216878-80FA-49B9-8ACB-BBD5C6A5B58F}" presName="tx2" presStyleLbl="revTx" presStyleIdx="5" presStyleCnt="8" custScaleX="92951" custLinFactNeighborX="4749" custLinFactNeighborY="1520"/>
      <dgm:spPr/>
    </dgm:pt>
    <dgm:pt modelId="{8AA9A891-B324-48F3-A0BC-48476097EAFA}" type="pres">
      <dgm:prSet presAssocID="{BF216878-80FA-49B9-8ACB-BBD5C6A5B58F}" presName="vert2" presStyleCnt="0"/>
      <dgm:spPr/>
    </dgm:pt>
    <dgm:pt modelId="{0E5B1E91-00DB-44FC-98ED-160CD943952E}" type="pres">
      <dgm:prSet presAssocID="{BF216878-80FA-49B9-8ACB-BBD5C6A5B58F}" presName="thinLine2b" presStyleLbl="callout" presStyleIdx="2" presStyleCnt="4"/>
      <dgm:spPr/>
    </dgm:pt>
    <dgm:pt modelId="{22C47453-069B-4D9B-82AF-E86473916C70}" type="pres">
      <dgm:prSet presAssocID="{BF216878-80FA-49B9-8ACB-BBD5C6A5B58F}" presName="vertSpace2b" presStyleCnt="0"/>
      <dgm:spPr/>
    </dgm:pt>
    <dgm:pt modelId="{BB6718D4-1639-4AB7-B94A-F8560FC407F0}" type="pres">
      <dgm:prSet presAssocID="{8BCB97C0-94AD-4628-A33B-1F0022623557}" presName="thickLine" presStyleLbl="alignNode1" presStyleIdx="3" presStyleCnt="4"/>
      <dgm:spPr/>
    </dgm:pt>
    <dgm:pt modelId="{AD6D97AB-2F38-43A4-81C4-1386B32BA8E6}" type="pres">
      <dgm:prSet presAssocID="{8BCB97C0-94AD-4628-A33B-1F0022623557}" presName="horz1" presStyleCnt="0"/>
      <dgm:spPr/>
    </dgm:pt>
    <dgm:pt modelId="{9D66D8F1-5188-4F63-A185-CA13C2D22FB0}" type="pres">
      <dgm:prSet presAssocID="{8BCB97C0-94AD-4628-A33B-1F0022623557}" presName="tx1" presStyleLbl="revTx" presStyleIdx="6" presStyleCnt="8"/>
      <dgm:spPr/>
    </dgm:pt>
    <dgm:pt modelId="{5E5A36AA-C358-4A84-9EB2-A189FF5EF663}" type="pres">
      <dgm:prSet presAssocID="{8BCB97C0-94AD-4628-A33B-1F0022623557}" presName="vert1" presStyleCnt="0"/>
      <dgm:spPr/>
    </dgm:pt>
    <dgm:pt modelId="{F04D91B9-F56E-48A5-80C4-1DCAAF293151}" type="pres">
      <dgm:prSet presAssocID="{40BDB818-632E-432D-8922-D160E38F1654}" presName="vertSpace2a" presStyleCnt="0"/>
      <dgm:spPr/>
    </dgm:pt>
    <dgm:pt modelId="{78250191-A0D7-4430-8C3F-D33886F5AACE}" type="pres">
      <dgm:prSet presAssocID="{40BDB818-632E-432D-8922-D160E38F1654}" presName="horz2" presStyleCnt="0"/>
      <dgm:spPr/>
    </dgm:pt>
    <dgm:pt modelId="{3554872C-3CC4-4DCC-8B99-281F96B0141C}" type="pres">
      <dgm:prSet presAssocID="{40BDB818-632E-432D-8922-D160E38F1654}" presName="horzSpace2" presStyleCnt="0"/>
      <dgm:spPr/>
    </dgm:pt>
    <dgm:pt modelId="{2BD89F78-BDCC-44E1-802F-4766E2B9DA39}" type="pres">
      <dgm:prSet presAssocID="{40BDB818-632E-432D-8922-D160E38F1654}" presName="tx2" presStyleLbl="revTx" presStyleIdx="7" presStyleCnt="8" custScaleX="81499" custLinFactNeighborX="11948" custLinFactNeighborY="-1109"/>
      <dgm:spPr/>
    </dgm:pt>
    <dgm:pt modelId="{17A726ED-5F4A-47F0-B500-F7C0FFB61BDF}" type="pres">
      <dgm:prSet presAssocID="{40BDB818-632E-432D-8922-D160E38F1654}" presName="vert2" presStyleCnt="0"/>
      <dgm:spPr/>
    </dgm:pt>
    <dgm:pt modelId="{7BF8E14F-2CE6-4348-8588-525DC594DD27}" type="pres">
      <dgm:prSet presAssocID="{40BDB818-632E-432D-8922-D160E38F1654}" presName="thinLine2b" presStyleLbl="callout" presStyleIdx="3" presStyleCnt="4"/>
      <dgm:spPr/>
    </dgm:pt>
    <dgm:pt modelId="{E90F33EF-1EC2-4FDA-8BB7-880FAC9FEEEC}" type="pres">
      <dgm:prSet presAssocID="{40BDB818-632E-432D-8922-D160E38F1654}" presName="vertSpace2b" presStyleCnt="0"/>
      <dgm:spPr/>
    </dgm:pt>
  </dgm:ptLst>
  <dgm:cxnLst>
    <dgm:cxn modelId="{E6FEC306-354C-4F7F-8A6E-36AE189A3804}" srcId="{0610EABE-734B-4E0F-90F8-F5B5E5F2DAB1}" destId="{67276BD9-FFCA-4461-B3D8-8CF02D219B6C}" srcOrd="0" destOrd="0" parTransId="{E741012D-178B-4E08-88D4-3451B1A58C36}" sibTransId="{1B859A89-D476-41D2-AB3A-FC1024E859D3}"/>
    <dgm:cxn modelId="{6C93070F-9D7A-4A67-B889-300002CA8282}" type="presOf" srcId="{BF216878-80FA-49B9-8ACB-BBD5C6A5B58F}" destId="{029D2F89-7535-4219-9A90-BC2826014561}" srcOrd="0" destOrd="0" presId="urn:microsoft.com/office/officeart/2008/layout/LinedList"/>
    <dgm:cxn modelId="{779BE00F-77F1-403E-B21D-72EAFEE7F65C}" srcId="{A1EFFF47-75C6-46D2-A032-01E5D4D854B7}" destId="{270A94D4-261C-436D-9354-AD12D2AFC4D2}" srcOrd="0" destOrd="0" parTransId="{70AEE854-7846-47DB-9F1A-AF69AA6CE35A}" sibTransId="{C1587FA6-A812-45C4-9095-CDC5A1C60DC0}"/>
    <dgm:cxn modelId="{FAC51527-14C7-4E6C-A724-1FE6988E2659}" type="presOf" srcId="{0610EABE-734B-4E0F-90F8-F5B5E5F2DAB1}" destId="{FECE2548-841C-438B-A9CF-1162E418C71E}" srcOrd="0" destOrd="0" presId="urn:microsoft.com/office/officeart/2008/layout/LinedList"/>
    <dgm:cxn modelId="{95774961-02E4-4CDF-B195-968D1C348A68}" type="presOf" srcId="{EED33FDE-B71A-41A4-8E58-6353082B87D5}" destId="{2E64E5FA-6DC1-47B1-BA3B-47BE1CEA898B}" srcOrd="0" destOrd="0" presId="urn:microsoft.com/office/officeart/2008/layout/LinedList"/>
    <dgm:cxn modelId="{E617ED6B-B621-4690-8131-E6E135070A61}" type="presOf" srcId="{8BCB97C0-94AD-4628-A33B-1F0022623557}" destId="{9D66D8F1-5188-4F63-A185-CA13C2D22FB0}" srcOrd="0" destOrd="0" presId="urn:microsoft.com/office/officeart/2008/layout/LinedList"/>
    <dgm:cxn modelId="{FF2C9772-2551-4297-B38F-0E12BACF8DB4}" srcId="{67276BD9-FFCA-4461-B3D8-8CF02D219B6C}" destId="{EED33FDE-B71A-41A4-8E58-6353082B87D5}" srcOrd="0" destOrd="0" parTransId="{D17DD0E5-5591-44B3-909B-538B6798DA78}" sibTransId="{4E60AAB2-67A5-421E-819E-24F54F873AD8}"/>
    <dgm:cxn modelId="{2FEC2CAD-2341-41E9-BF10-DF5841C7776D}" type="presOf" srcId="{4E242A21-3765-43CB-ACC3-4BF93B4D3429}" destId="{A2732BE9-D98B-493F-915F-9545CB5C73DC}" srcOrd="0" destOrd="0" presId="urn:microsoft.com/office/officeart/2008/layout/LinedList"/>
    <dgm:cxn modelId="{226A28B4-ED4A-45CD-8F8B-03F894863C49}" srcId="{8BCB97C0-94AD-4628-A33B-1F0022623557}" destId="{40BDB818-632E-432D-8922-D160E38F1654}" srcOrd="0" destOrd="0" parTransId="{92294BE0-D75D-4769-BEAB-75C9DEA643B2}" sibTransId="{20F8128B-DB91-4B7C-8648-6EC484EEBD32}"/>
    <dgm:cxn modelId="{90A145B9-4973-439B-BDD7-4EA83C153EAC}" type="presOf" srcId="{67276BD9-FFCA-4461-B3D8-8CF02D219B6C}" destId="{B06D9758-3FFB-4601-972D-965CDFB762D1}" srcOrd="0" destOrd="0" presId="urn:microsoft.com/office/officeart/2008/layout/LinedList"/>
    <dgm:cxn modelId="{351CA8C4-2C9C-4605-8094-ADFB41C3A052}" srcId="{0610EABE-734B-4E0F-90F8-F5B5E5F2DAB1}" destId="{A1EFFF47-75C6-46D2-A032-01E5D4D854B7}" srcOrd="1" destOrd="0" parTransId="{90036254-3243-4C96-9A8F-C220040EE1BD}" sibTransId="{711755A6-1FC8-4EFA-B107-72B213D2B34B}"/>
    <dgm:cxn modelId="{74D7AAC4-FF39-4EDF-927A-1EFAE1D4C3F5}" srcId="{0610EABE-734B-4E0F-90F8-F5B5E5F2DAB1}" destId="{8BCB97C0-94AD-4628-A33B-1F0022623557}" srcOrd="3" destOrd="0" parTransId="{9017AED2-5C36-4E78-93E3-7243F84C9E2B}" sibTransId="{3F4C05FA-2C83-4F8A-A4AC-05890E673026}"/>
    <dgm:cxn modelId="{E96D79D5-B547-4086-BB18-2ADD475130F2}" type="presOf" srcId="{40BDB818-632E-432D-8922-D160E38F1654}" destId="{2BD89F78-BDCC-44E1-802F-4766E2B9DA39}" srcOrd="0" destOrd="0" presId="urn:microsoft.com/office/officeart/2008/layout/LinedList"/>
    <dgm:cxn modelId="{220A0CD9-7E7A-460E-BB4A-822C15D651ED}" srcId="{4E242A21-3765-43CB-ACC3-4BF93B4D3429}" destId="{BF216878-80FA-49B9-8ACB-BBD5C6A5B58F}" srcOrd="0" destOrd="0" parTransId="{CCF7980E-73C2-40CD-92B1-370C982CE1A6}" sibTransId="{F1FC3488-1EB2-44F6-B28D-4AC6BAA3595D}"/>
    <dgm:cxn modelId="{AE17FED9-B657-4ECD-92C1-E3B021268D77}" srcId="{0610EABE-734B-4E0F-90F8-F5B5E5F2DAB1}" destId="{4E242A21-3765-43CB-ACC3-4BF93B4D3429}" srcOrd="2" destOrd="0" parTransId="{0F1379FC-4A79-440C-9EE9-06E6B08BC6E3}" sibTransId="{852893A3-145B-4A80-A19E-5570F1FF4231}"/>
    <dgm:cxn modelId="{2CE265E1-6ED4-404A-9847-A8620BCE56EF}" type="presOf" srcId="{270A94D4-261C-436D-9354-AD12D2AFC4D2}" destId="{4BE08581-B8EB-4888-99B6-FE823FA58E2C}" srcOrd="0" destOrd="0" presId="urn:microsoft.com/office/officeart/2008/layout/LinedList"/>
    <dgm:cxn modelId="{997C16F8-F553-4998-B161-40332084F536}" type="presOf" srcId="{A1EFFF47-75C6-46D2-A032-01E5D4D854B7}" destId="{B14F9096-B564-4A31-AA49-4151B8F2D6A8}" srcOrd="0" destOrd="0" presId="urn:microsoft.com/office/officeart/2008/layout/LinedList"/>
    <dgm:cxn modelId="{CB01E685-8B5F-4651-968D-022CAA40BB78}" type="presParOf" srcId="{FECE2548-841C-438B-A9CF-1162E418C71E}" destId="{B2D6F2E9-1D01-4C5E-B3D5-DFC016C1FC13}" srcOrd="0" destOrd="0" presId="urn:microsoft.com/office/officeart/2008/layout/LinedList"/>
    <dgm:cxn modelId="{2DD5D556-200F-4EF0-BE6A-659DC20913FB}" type="presParOf" srcId="{FECE2548-841C-438B-A9CF-1162E418C71E}" destId="{A93C8381-0E01-4B6C-B5A6-C89FF79EEE58}" srcOrd="1" destOrd="0" presId="urn:microsoft.com/office/officeart/2008/layout/LinedList"/>
    <dgm:cxn modelId="{6FEF8A1D-3471-43DE-91B3-311CED5F5267}" type="presParOf" srcId="{A93C8381-0E01-4B6C-B5A6-C89FF79EEE58}" destId="{B06D9758-3FFB-4601-972D-965CDFB762D1}" srcOrd="0" destOrd="0" presId="urn:microsoft.com/office/officeart/2008/layout/LinedList"/>
    <dgm:cxn modelId="{5BC47269-C6D8-429B-B671-E4A93C34193F}" type="presParOf" srcId="{A93C8381-0E01-4B6C-B5A6-C89FF79EEE58}" destId="{0B15B3B1-A2CC-4A1D-98B3-76E4FC00CF0B}" srcOrd="1" destOrd="0" presId="urn:microsoft.com/office/officeart/2008/layout/LinedList"/>
    <dgm:cxn modelId="{71C36716-3131-4677-BF54-5818419CC4FE}" type="presParOf" srcId="{0B15B3B1-A2CC-4A1D-98B3-76E4FC00CF0B}" destId="{01D27281-893B-49D7-AB95-D39715DD033B}" srcOrd="0" destOrd="0" presId="urn:microsoft.com/office/officeart/2008/layout/LinedList"/>
    <dgm:cxn modelId="{14E6F553-40CA-4EAC-817E-8A58182C009F}" type="presParOf" srcId="{0B15B3B1-A2CC-4A1D-98B3-76E4FC00CF0B}" destId="{B7E9620A-234B-426D-8931-5D88900B6369}" srcOrd="1" destOrd="0" presId="urn:microsoft.com/office/officeart/2008/layout/LinedList"/>
    <dgm:cxn modelId="{05760619-542F-4D77-8BE8-1E8E7EBB5A63}" type="presParOf" srcId="{B7E9620A-234B-426D-8931-5D88900B6369}" destId="{6898E172-00CC-4509-B27D-C03A00B5048B}" srcOrd="0" destOrd="0" presId="urn:microsoft.com/office/officeart/2008/layout/LinedList"/>
    <dgm:cxn modelId="{400C2904-5D55-4F73-A238-C6675EC19F14}" type="presParOf" srcId="{B7E9620A-234B-426D-8931-5D88900B6369}" destId="{2E64E5FA-6DC1-47B1-BA3B-47BE1CEA898B}" srcOrd="1" destOrd="0" presId="urn:microsoft.com/office/officeart/2008/layout/LinedList"/>
    <dgm:cxn modelId="{17A5A879-044F-4194-94D9-F7DE0E81774A}" type="presParOf" srcId="{B7E9620A-234B-426D-8931-5D88900B6369}" destId="{86EDCD0F-E66D-41E7-AFF6-4514F838A63F}" srcOrd="2" destOrd="0" presId="urn:microsoft.com/office/officeart/2008/layout/LinedList"/>
    <dgm:cxn modelId="{712944DE-92BE-418A-AB24-E90363B900BC}" type="presParOf" srcId="{0B15B3B1-A2CC-4A1D-98B3-76E4FC00CF0B}" destId="{53A02B05-5AAF-48F2-9726-064565C8CFBC}" srcOrd="2" destOrd="0" presId="urn:microsoft.com/office/officeart/2008/layout/LinedList"/>
    <dgm:cxn modelId="{C0D491F0-C103-457A-8E18-7CB4C0F77714}" type="presParOf" srcId="{0B15B3B1-A2CC-4A1D-98B3-76E4FC00CF0B}" destId="{E9B9A1ED-475D-4F58-A31E-BBD2043376E6}" srcOrd="3" destOrd="0" presId="urn:microsoft.com/office/officeart/2008/layout/LinedList"/>
    <dgm:cxn modelId="{B7EB5AAE-438B-4A6C-A4D1-8C3574C24DC6}" type="presParOf" srcId="{FECE2548-841C-438B-A9CF-1162E418C71E}" destId="{F25DA2F7-C650-40D1-861A-A29DEAC4712F}" srcOrd="2" destOrd="0" presId="urn:microsoft.com/office/officeart/2008/layout/LinedList"/>
    <dgm:cxn modelId="{EF2EF9BC-E6F8-41F2-8669-079F9A4DD316}" type="presParOf" srcId="{FECE2548-841C-438B-A9CF-1162E418C71E}" destId="{000E9D92-2CF9-4C08-86BC-2716FE26966C}" srcOrd="3" destOrd="0" presId="urn:microsoft.com/office/officeart/2008/layout/LinedList"/>
    <dgm:cxn modelId="{D27E3579-E129-4D99-BAA9-2C0FFB9A5124}" type="presParOf" srcId="{000E9D92-2CF9-4C08-86BC-2716FE26966C}" destId="{B14F9096-B564-4A31-AA49-4151B8F2D6A8}" srcOrd="0" destOrd="0" presId="urn:microsoft.com/office/officeart/2008/layout/LinedList"/>
    <dgm:cxn modelId="{2CE63BBE-A146-4EC9-BE56-2B19F6A9A810}" type="presParOf" srcId="{000E9D92-2CF9-4C08-86BC-2716FE26966C}" destId="{DBF34DE6-B0F7-4F42-80B5-291A46B12412}" srcOrd="1" destOrd="0" presId="urn:microsoft.com/office/officeart/2008/layout/LinedList"/>
    <dgm:cxn modelId="{456D6049-0420-41B2-906D-7E8154836A70}" type="presParOf" srcId="{DBF34DE6-B0F7-4F42-80B5-291A46B12412}" destId="{D3CF1C12-6100-4B94-969D-7203B2BDFE70}" srcOrd="0" destOrd="0" presId="urn:microsoft.com/office/officeart/2008/layout/LinedList"/>
    <dgm:cxn modelId="{E7939C8D-AEA1-4C8B-8668-99B747A963B3}" type="presParOf" srcId="{DBF34DE6-B0F7-4F42-80B5-291A46B12412}" destId="{16A49A55-6D83-4E3F-9735-F576ECFB5151}" srcOrd="1" destOrd="0" presId="urn:microsoft.com/office/officeart/2008/layout/LinedList"/>
    <dgm:cxn modelId="{70432283-1C52-42E5-A60F-E13DAD4FC1C8}" type="presParOf" srcId="{16A49A55-6D83-4E3F-9735-F576ECFB5151}" destId="{2D6B8F86-57B3-4D98-B229-FA2170F62F42}" srcOrd="0" destOrd="0" presId="urn:microsoft.com/office/officeart/2008/layout/LinedList"/>
    <dgm:cxn modelId="{5AAF13C9-8CA8-4894-867C-11E734139CF1}" type="presParOf" srcId="{16A49A55-6D83-4E3F-9735-F576ECFB5151}" destId="{4BE08581-B8EB-4888-99B6-FE823FA58E2C}" srcOrd="1" destOrd="0" presId="urn:microsoft.com/office/officeart/2008/layout/LinedList"/>
    <dgm:cxn modelId="{BA6F109B-54BF-49DC-BB23-8EE454ACF092}" type="presParOf" srcId="{16A49A55-6D83-4E3F-9735-F576ECFB5151}" destId="{7F424510-770B-4742-BE7E-44257F47E87A}" srcOrd="2" destOrd="0" presId="urn:microsoft.com/office/officeart/2008/layout/LinedList"/>
    <dgm:cxn modelId="{1D8B0DF1-D069-412C-8D7E-5BDE59443512}" type="presParOf" srcId="{DBF34DE6-B0F7-4F42-80B5-291A46B12412}" destId="{3563443D-CF36-48C0-BEC1-5AFE01CCA53F}" srcOrd="2" destOrd="0" presId="urn:microsoft.com/office/officeart/2008/layout/LinedList"/>
    <dgm:cxn modelId="{45AE81EC-99F6-4459-B2FE-BA547B615802}" type="presParOf" srcId="{DBF34DE6-B0F7-4F42-80B5-291A46B12412}" destId="{A2361FEE-B48A-48BD-8827-B11063BBE910}" srcOrd="3" destOrd="0" presId="urn:microsoft.com/office/officeart/2008/layout/LinedList"/>
    <dgm:cxn modelId="{F164AE72-CA19-4993-8CA2-271780E9E1C3}" type="presParOf" srcId="{FECE2548-841C-438B-A9CF-1162E418C71E}" destId="{E24B5215-B531-482A-973E-59FD3E32D111}" srcOrd="4" destOrd="0" presId="urn:microsoft.com/office/officeart/2008/layout/LinedList"/>
    <dgm:cxn modelId="{65A1E162-B9D5-4001-8D28-7A34B9884983}" type="presParOf" srcId="{FECE2548-841C-438B-A9CF-1162E418C71E}" destId="{FD9EBFDA-FFDB-4D3F-90FE-D37255D0D41A}" srcOrd="5" destOrd="0" presId="urn:microsoft.com/office/officeart/2008/layout/LinedList"/>
    <dgm:cxn modelId="{A161A0C4-4835-43A6-9F0E-AF33EFD6D414}" type="presParOf" srcId="{FD9EBFDA-FFDB-4D3F-90FE-D37255D0D41A}" destId="{A2732BE9-D98B-493F-915F-9545CB5C73DC}" srcOrd="0" destOrd="0" presId="urn:microsoft.com/office/officeart/2008/layout/LinedList"/>
    <dgm:cxn modelId="{580854BD-367B-4C8C-9A67-F0FE1202DDBF}" type="presParOf" srcId="{FD9EBFDA-FFDB-4D3F-90FE-D37255D0D41A}" destId="{BA275ED6-8904-4F9C-8DAD-7835E58DB475}" srcOrd="1" destOrd="0" presId="urn:microsoft.com/office/officeart/2008/layout/LinedList"/>
    <dgm:cxn modelId="{88357FFA-0D09-41B0-AFC0-DB149312CC3A}" type="presParOf" srcId="{BA275ED6-8904-4F9C-8DAD-7835E58DB475}" destId="{9A7DCBC0-7E7A-4BFD-B455-8F5C7112C71F}" srcOrd="0" destOrd="0" presId="urn:microsoft.com/office/officeart/2008/layout/LinedList"/>
    <dgm:cxn modelId="{4D1C3EA7-34B0-40F8-8A5B-9EEFE9D69A5C}" type="presParOf" srcId="{BA275ED6-8904-4F9C-8DAD-7835E58DB475}" destId="{73769FA0-D1D1-4EEF-A08A-9F9FC891ECEA}" srcOrd="1" destOrd="0" presId="urn:microsoft.com/office/officeart/2008/layout/LinedList"/>
    <dgm:cxn modelId="{349DF837-AE91-4D8E-8656-51821703AD9C}" type="presParOf" srcId="{73769FA0-D1D1-4EEF-A08A-9F9FC891ECEA}" destId="{E88F2575-C515-4C95-813E-ACE5E190AE46}" srcOrd="0" destOrd="0" presId="urn:microsoft.com/office/officeart/2008/layout/LinedList"/>
    <dgm:cxn modelId="{071EEF27-13DD-456B-903D-3050EEA108CD}" type="presParOf" srcId="{73769FA0-D1D1-4EEF-A08A-9F9FC891ECEA}" destId="{029D2F89-7535-4219-9A90-BC2826014561}" srcOrd="1" destOrd="0" presId="urn:microsoft.com/office/officeart/2008/layout/LinedList"/>
    <dgm:cxn modelId="{C01DC67F-06CD-4B88-A0CE-0CCBFD037106}" type="presParOf" srcId="{73769FA0-D1D1-4EEF-A08A-9F9FC891ECEA}" destId="{8AA9A891-B324-48F3-A0BC-48476097EAFA}" srcOrd="2" destOrd="0" presId="urn:microsoft.com/office/officeart/2008/layout/LinedList"/>
    <dgm:cxn modelId="{E9AB91D0-0A8B-480E-84BB-468D4E105C82}" type="presParOf" srcId="{BA275ED6-8904-4F9C-8DAD-7835E58DB475}" destId="{0E5B1E91-00DB-44FC-98ED-160CD943952E}" srcOrd="2" destOrd="0" presId="urn:microsoft.com/office/officeart/2008/layout/LinedList"/>
    <dgm:cxn modelId="{DD4D3D92-02BC-4CDB-81EB-06F9B0EEDA92}" type="presParOf" srcId="{BA275ED6-8904-4F9C-8DAD-7835E58DB475}" destId="{22C47453-069B-4D9B-82AF-E86473916C70}" srcOrd="3" destOrd="0" presId="urn:microsoft.com/office/officeart/2008/layout/LinedList"/>
    <dgm:cxn modelId="{92F85B01-A1B5-499F-B9E6-CDE21F4EF6C2}" type="presParOf" srcId="{FECE2548-841C-438B-A9CF-1162E418C71E}" destId="{BB6718D4-1639-4AB7-B94A-F8560FC407F0}" srcOrd="6" destOrd="0" presId="urn:microsoft.com/office/officeart/2008/layout/LinedList"/>
    <dgm:cxn modelId="{49BA17BF-2638-4E87-A4C6-DB9D51C270B3}" type="presParOf" srcId="{FECE2548-841C-438B-A9CF-1162E418C71E}" destId="{AD6D97AB-2F38-43A4-81C4-1386B32BA8E6}" srcOrd="7" destOrd="0" presId="urn:microsoft.com/office/officeart/2008/layout/LinedList"/>
    <dgm:cxn modelId="{C812DEA5-8167-4993-AB77-7512479FA817}" type="presParOf" srcId="{AD6D97AB-2F38-43A4-81C4-1386B32BA8E6}" destId="{9D66D8F1-5188-4F63-A185-CA13C2D22FB0}" srcOrd="0" destOrd="0" presId="urn:microsoft.com/office/officeart/2008/layout/LinedList"/>
    <dgm:cxn modelId="{59A3CAE4-E0EB-4DBB-872E-916817418F44}" type="presParOf" srcId="{AD6D97AB-2F38-43A4-81C4-1386B32BA8E6}" destId="{5E5A36AA-C358-4A84-9EB2-A189FF5EF663}" srcOrd="1" destOrd="0" presId="urn:microsoft.com/office/officeart/2008/layout/LinedList"/>
    <dgm:cxn modelId="{1A866E40-C0B4-47C5-97A0-B1DD7A6CB272}" type="presParOf" srcId="{5E5A36AA-C358-4A84-9EB2-A189FF5EF663}" destId="{F04D91B9-F56E-48A5-80C4-1DCAAF293151}" srcOrd="0" destOrd="0" presId="urn:microsoft.com/office/officeart/2008/layout/LinedList"/>
    <dgm:cxn modelId="{3F977D91-ACF9-4024-85DC-02731A2AE73E}" type="presParOf" srcId="{5E5A36AA-C358-4A84-9EB2-A189FF5EF663}" destId="{78250191-A0D7-4430-8C3F-D33886F5AACE}" srcOrd="1" destOrd="0" presId="urn:microsoft.com/office/officeart/2008/layout/LinedList"/>
    <dgm:cxn modelId="{4022ACB2-1D7E-44F2-996A-330C0E58B589}" type="presParOf" srcId="{78250191-A0D7-4430-8C3F-D33886F5AACE}" destId="{3554872C-3CC4-4DCC-8B99-281F96B0141C}" srcOrd="0" destOrd="0" presId="urn:microsoft.com/office/officeart/2008/layout/LinedList"/>
    <dgm:cxn modelId="{80143B48-B206-4B0A-9547-35A56FC31F08}" type="presParOf" srcId="{78250191-A0D7-4430-8C3F-D33886F5AACE}" destId="{2BD89F78-BDCC-44E1-802F-4766E2B9DA39}" srcOrd="1" destOrd="0" presId="urn:microsoft.com/office/officeart/2008/layout/LinedList"/>
    <dgm:cxn modelId="{E748FE97-DD3C-44E3-B9B2-A767D4AAE580}" type="presParOf" srcId="{78250191-A0D7-4430-8C3F-D33886F5AACE}" destId="{17A726ED-5F4A-47F0-B500-F7C0FFB61BDF}" srcOrd="2" destOrd="0" presId="urn:microsoft.com/office/officeart/2008/layout/LinedList"/>
    <dgm:cxn modelId="{12AEBA9E-16E2-4969-A8E6-A88675413647}" type="presParOf" srcId="{5E5A36AA-C358-4A84-9EB2-A189FF5EF663}" destId="{7BF8E14F-2CE6-4348-8588-525DC594DD27}" srcOrd="2" destOrd="0" presId="urn:microsoft.com/office/officeart/2008/layout/LinedList"/>
    <dgm:cxn modelId="{8B04C515-AAEA-4DBC-8818-5E4BAA5CD8CC}" type="presParOf" srcId="{5E5A36AA-C358-4A84-9EB2-A189FF5EF663}" destId="{E90F33EF-1EC2-4FDA-8BB7-880FAC9FEEE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6F2E9-1D01-4C5E-B3D5-DFC016C1FC13}">
      <dsp:nvSpPr>
        <dsp:cNvPr id="0" name=""/>
        <dsp:cNvSpPr/>
      </dsp:nvSpPr>
      <dsp:spPr>
        <a:xfrm>
          <a:off x="0" y="93851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D9758-3FFB-4601-972D-965CDFB762D1}">
      <dsp:nvSpPr>
        <dsp:cNvPr id="0" name=""/>
        <dsp:cNvSpPr/>
      </dsp:nvSpPr>
      <dsp:spPr>
        <a:xfrm>
          <a:off x="0" y="0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General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Information</a:t>
          </a:r>
          <a:endParaRPr lang="el-GR" sz="1900" b="1" kern="1200" dirty="0">
            <a:solidFill>
              <a:srgbClr val="145DA0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1434717" cy="1239944"/>
      </dsp:txXfrm>
    </dsp:sp>
    <dsp:sp modelId="{2E64E5FA-6DC1-47B1-BA3B-47BE1CEA898B}">
      <dsp:nvSpPr>
        <dsp:cNvPr id="0" name=""/>
        <dsp:cNvSpPr/>
      </dsp:nvSpPr>
      <dsp:spPr>
        <a:xfrm>
          <a:off x="2050880" y="113456"/>
          <a:ext cx="4494480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of the fully registered </a:t>
          </a:r>
          <a:r>
            <a:rPr lang="en-US" sz="1800" kern="1200" dirty="0" err="1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xls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file to the JS is required </a:t>
          </a:r>
          <a:r>
            <a:rPr lang="el-GR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Beneficial Owners details are registered by the Beneficiary</a:t>
          </a:r>
          <a:r>
            <a:rPr lang="el-GR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).</a:t>
          </a:r>
          <a:endParaRPr lang="el-GR" sz="1800" kern="1200" dirty="0"/>
        </a:p>
      </dsp:txBody>
      <dsp:txXfrm>
        <a:off x="2050880" y="113456"/>
        <a:ext cx="4494480" cy="1126121"/>
      </dsp:txXfrm>
    </dsp:sp>
    <dsp:sp modelId="{53A02B05-5AAF-48F2-9726-064565C8CFBC}">
      <dsp:nvSpPr>
        <dsp:cNvPr id="0" name=""/>
        <dsp:cNvSpPr/>
      </dsp:nvSpPr>
      <dsp:spPr>
        <a:xfrm>
          <a:off x="1434717" y="1182427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DA2F7-C650-40D1-861A-A29DEAC4712F}">
      <dsp:nvSpPr>
        <dsp:cNvPr id="0" name=""/>
        <dsp:cNvSpPr/>
      </dsp:nvSpPr>
      <dsp:spPr>
        <a:xfrm>
          <a:off x="0" y="1239944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F9096-B564-4A31-AA49-4151B8F2D6A8}">
      <dsp:nvSpPr>
        <dsp:cNvPr id="0" name=""/>
        <dsp:cNvSpPr/>
      </dsp:nvSpPr>
      <dsp:spPr>
        <a:xfrm>
          <a:off x="0" y="1239944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</a:t>
          </a:r>
          <a:r>
            <a:rPr lang="en-US" sz="19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details</a:t>
          </a:r>
        </a:p>
      </dsp:txBody>
      <dsp:txXfrm>
        <a:off x="0" y="1239944"/>
        <a:ext cx="1434717" cy="1239944"/>
      </dsp:txXfrm>
    </dsp:sp>
    <dsp:sp modelId="{4BE08581-B8EB-4888-99B6-FE823FA58E2C}">
      <dsp:nvSpPr>
        <dsp:cNvPr id="0" name=""/>
        <dsp:cNvSpPr/>
      </dsp:nvSpPr>
      <dsp:spPr>
        <a:xfrm>
          <a:off x="2076164" y="1296250"/>
          <a:ext cx="4840409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Submission Role is required</a:t>
          </a:r>
          <a:r>
            <a:rPr lang="el-GR" sz="1800" kern="1200" dirty="0">
              <a:solidFill>
                <a:srgbClr val="10101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endParaRPr lang="en-US" sz="1700" kern="12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076164" y="1296250"/>
        <a:ext cx="4840409" cy="1126121"/>
      </dsp:txXfrm>
    </dsp:sp>
    <dsp:sp modelId="{3563443D-CF36-48C0-BEC1-5AFE01CCA53F}">
      <dsp:nvSpPr>
        <dsp:cNvPr id="0" name=""/>
        <dsp:cNvSpPr/>
      </dsp:nvSpPr>
      <dsp:spPr>
        <a:xfrm>
          <a:off x="1434717" y="2422372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B5215-B531-482A-973E-59FD3E32D111}">
      <dsp:nvSpPr>
        <dsp:cNvPr id="0" name=""/>
        <dsp:cNvSpPr/>
      </dsp:nvSpPr>
      <dsp:spPr>
        <a:xfrm>
          <a:off x="0" y="2479889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32BE9-D98B-493F-915F-9545CB5C73DC}">
      <dsp:nvSpPr>
        <dsp:cNvPr id="0" name=""/>
        <dsp:cNvSpPr/>
      </dsp:nvSpPr>
      <dsp:spPr>
        <a:xfrm>
          <a:off x="0" y="2479889"/>
          <a:ext cx="1881574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Legal</a:t>
          </a:r>
          <a:r>
            <a:rPr lang="en-US" sz="1500" kern="1200" dirty="0">
              <a:solidFill>
                <a:srgbClr val="145D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Representatives</a:t>
          </a:r>
        </a:p>
      </dsp:txBody>
      <dsp:txXfrm>
        <a:off x="0" y="2479889"/>
        <a:ext cx="1881574" cy="1239944"/>
      </dsp:txXfrm>
    </dsp:sp>
    <dsp:sp modelId="{029D2F89-7535-4219-9A90-BC2826014561}">
      <dsp:nvSpPr>
        <dsp:cNvPr id="0" name=""/>
        <dsp:cNvSpPr/>
      </dsp:nvSpPr>
      <dsp:spPr>
        <a:xfrm>
          <a:off x="2226941" y="2553312"/>
          <a:ext cx="4820273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change the legal representative the user selects </a:t>
          </a:r>
          <a:r>
            <a:rPr lang="en-US" sz="1800" kern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Add </a:t>
          </a:r>
          <a:r>
            <a: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and fills in the details in the pop-up window</a:t>
          </a:r>
          <a:r>
            <a:rPr lang="el-GR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  <a:r>
            <a:rPr lang="en-US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Form 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Submission Role is required.</a:t>
          </a:r>
          <a:endParaRPr lang="en-US" sz="1800" kern="1200" dirty="0">
            <a:solidFill>
              <a:srgbClr val="10101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226941" y="2553312"/>
        <a:ext cx="4820273" cy="1126121"/>
      </dsp:txXfrm>
    </dsp:sp>
    <dsp:sp modelId="{0E5B1E91-00DB-44FC-98ED-160CD943952E}">
      <dsp:nvSpPr>
        <dsp:cNvPr id="0" name=""/>
        <dsp:cNvSpPr/>
      </dsp:nvSpPr>
      <dsp:spPr>
        <a:xfrm>
          <a:off x="1881574" y="3662317"/>
          <a:ext cx="5284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718D4-1639-4AB7-B94A-F8560FC407F0}">
      <dsp:nvSpPr>
        <dsp:cNvPr id="0" name=""/>
        <dsp:cNvSpPr/>
      </dsp:nvSpPr>
      <dsp:spPr>
        <a:xfrm>
          <a:off x="0" y="3719834"/>
          <a:ext cx="71735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6D8F1-5188-4F63-A185-CA13C2D22FB0}">
      <dsp:nvSpPr>
        <dsp:cNvPr id="0" name=""/>
        <dsp:cNvSpPr/>
      </dsp:nvSpPr>
      <dsp:spPr>
        <a:xfrm>
          <a:off x="0" y="3719834"/>
          <a:ext cx="1434717" cy="1239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145D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Attachments</a:t>
          </a:r>
          <a:endParaRPr lang="el-GR" sz="1900" b="1" kern="12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sp:txBody>
      <dsp:txXfrm>
        <a:off x="0" y="3719834"/>
        <a:ext cx="1434717" cy="1239944"/>
      </dsp:txXfrm>
    </dsp:sp>
    <dsp:sp modelId="{2BD89F78-BDCC-44E1-802F-4766E2B9DA39}">
      <dsp:nvSpPr>
        <dsp:cNvPr id="0" name=""/>
        <dsp:cNvSpPr/>
      </dsp:nvSpPr>
      <dsp:spPr>
        <a:xfrm>
          <a:off x="2215144" y="3763651"/>
          <a:ext cx="4589424" cy="1126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"/>
            </a:rPr>
            <a:t>Documentation upload is mandatory (see Annex A). </a:t>
          </a:r>
          <a:r>
            <a:rPr lang="en-US" sz="1800" kern="1200" dirty="0">
              <a:solidFill>
                <a:srgbClr val="3F3F3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Form Submission Role is required.</a:t>
          </a:r>
          <a:endParaRPr lang="el-GR" sz="1800" kern="1200" dirty="0">
            <a:effectLst/>
            <a:latin typeface="Aptos" panose="020B0004020202020204" pitchFamily="34" charset="0"/>
            <a:ea typeface="Aptos" panose="020B0004020202020204" pitchFamily="34" charset="0"/>
            <a:cs typeface="Arial" panose="020B0604020202020204" pitchFamily="34" charset="0"/>
          </a:endParaRPr>
        </a:p>
      </dsp:txBody>
      <dsp:txXfrm>
        <a:off x="2215144" y="3763651"/>
        <a:ext cx="4589424" cy="1126121"/>
      </dsp:txXfrm>
    </dsp:sp>
    <dsp:sp modelId="{7BF8E14F-2CE6-4348-8588-525DC594DD27}">
      <dsp:nvSpPr>
        <dsp:cNvPr id="0" name=""/>
        <dsp:cNvSpPr/>
      </dsp:nvSpPr>
      <dsp:spPr>
        <a:xfrm>
          <a:off x="1434717" y="4902262"/>
          <a:ext cx="57388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CB01F-A394-4512-8120-E8654D6FFABE}" type="datetimeFigureOut">
              <a:rPr lang="el-GR" smtClean="0"/>
              <a:t>3/10/2024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AB3C-2157-48A9-8E80-FCB34301407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1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1347788"/>
            <a:ext cx="6462712" cy="363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5" name="Google Shape;815;p48:notes"/>
          <p:cNvSpPr txBox="1">
            <a:spLocks noGrp="1"/>
          </p:cNvSpPr>
          <p:nvPr>
            <p:ph type="body" idx="1"/>
          </p:nvPr>
        </p:nvSpPr>
        <p:spPr>
          <a:xfrm>
            <a:off x="673317" y="5185246"/>
            <a:ext cx="5386528" cy="42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6" name="Google Shape;816;p48:notes"/>
          <p:cNvSpPr txBox="1">
            <a:spLocks noGrp="1"/>
          </p:cNvSpPr>
          <p:nvPr>
            <p:ph type="sldNum" idx="12"/>
          </p:nvPr>
        </p:nvSpPr>
        <p:spPr>
          <a:xfrm>
            <a:off x="3813900" y="10233943"/>
            <a:ext cx="2917703" cy="5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2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1347788"/>
            <a:ext cx="6462712" cy="363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50:notes"/>
          <p:cNvSpPr txBox="1">
            <a:spLocks noGrp="1"/>
          </p:cNvSpPr>
          <p:nvPr>
            <p:ph type="body" idx="1"/>
          </p:nvPr>
        </p:nvSpPr>
        <p:spPr>
          <a:xfrm>
            <a:off x="673317" y="5185246"/>
            <a:ext cx="5386528" cy="42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0:notes"/>
          <p:cNvSpPr txBox="1">
            <a:spLocks noGrp="1"/>
          </p:cNvSpPr>
          <p:nvPr>
            <p:ph type="sldNum" idx="12"/>
          </p:nvPr>
        </p:nvSpPr>
        <p:spPr>
          <a:xfrm>
            <a:off x="3813900" y="10233943"/>
            <a:ext cx="2917703" cy="54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jpg"/><Relationship Id="rId7" Type="http://schemas.openxmlformats.org/officeDocument/2006/relationships/diagramData" Target="../diagrams/data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diagramDrawing" Target="../diagrams/drawing1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kalaitzoglou@mou.gr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E1F2E80-A9ED-6A43-FAFC-875760788756}"/>
              </a:ext>
            </a:extLst>
          </p:cNvPr>
          <p:cNvSpPr/>
          <p:nvPr/>
        </p:nvSpPr>
        <p:spPr>
          <a:xfrm>
            <a:off x="-15485" y="554182"/>
            <a:ext cx="3608429" cy="5486400"/>
          </a:xfrm>
          <a:prstGeom prst="rect">
            <a:avLst/>
          </a:prstGeom>
          <a:solidFill>
            <a:srgbClr val="0F4F8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MANAGING AUTHORITH</a:t>
            </a:r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“INTERREG 2021 -2027”</a:t>
            </a:r>
            <a:endParaRPr lang="el-G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2309241-6FB6-A2E9-CD71-DDA2D9A8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" y="1888288"/>
            <a:ext cx="2610214" cy="885949"/>
          </a:xfrm>
          <a:prstGeom prst="rect">
            <a:avLst/>
          </a:prstGeom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F643D148-F999-D51B-E833-8296CD671FD7}"/>
              </a:ext>
            </a:extLst>
          </p:cNvPr>
          <p:cNvSpPr/>
          <p:nvPr/>
        </p:nvSpPr>
        <p:spPr>
          <a:xfrm>
            <a:off x="3592943" y="554182"/>
            <a:ext cx="8017165" cy="5486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43FBD-732E-5C25-3422-E8C9EACAABC4}"/>
              </a:ext>
            </a:extLst>
          </p:cNvPr>
          <p:cNvSpPr txBox="1"/>
          <p:nvPr/>
        </p:nvSpPr>
        <p:spPr>
          <a:xfrm>
            <a:off x="4329953" y="1523938"/>
            <a:ext cx="7104665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Form Submission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 B</a:t>
            </a:r>
            <a:endParaRPr lang="el-G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2800" dirty="0"/>
          </a:p>
          <a:p>
            <a:pPr algn="ctr"/>
            <a:endParaRPr lang="el-GR" sz="2800" dirty="0"/>
          </a:p>
          <a:p>
            <a:pPr algn="r"/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Ioanna Kalaitzoglou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</a:t>
            </a:r>
          </a:p>
          <a:p>
            <a:pPr algn="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04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/2024</a:t>
            </a:r>
          </a:p>
        </p:txBody>
      </p:sp>
      <p:sp>
        <p:nvSpPr>
          <p:cNvPr id="18" name="Google Shape;479;p22">
            <a:extLst>
              <a:ext uri="{FF2B5EF4-FFF2-40B4-BE49-F238E27FC236}">
                <a16:creationId xmlns:a16="http://schemas.microsoft.com/office/drawing/2014/main" id="{219BBBBE-420C-DDF4-3CA8-FF2880366F5B}"/>
              </a:ext>
            </a:extLst>
          </p:cNvPr>
          <p:cNvSpPr/>
          <p:nvPr/>
        </p:nvSpPr>
        <p:spPr>
          <a:xfrm>
            <a:off x="730086" y="4320873"/>
            <a:ext cx="2066302" cy="141329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7D3E6"/>
          </a:solidFill>
          <a:ln w="9525" cap="flat" cmpd="sng">
            <a:solidFill>
              <a:srgbClr val="92A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4D18726E-A6DE-747F-421E-453DFCAB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48" y="4441045"/>
            <a:ext cx="1879559" cy="9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/>
          <a:lstStyle/>
          <a:p>
            <a:r>
              <a:rPr lang="en-US" dirty="0"/>
              <a:t>Update</a:t>
            </a:r>
            <a:br>
              <a:rPr lang="en-US" dirty="0"/>
            </a:br>
            <a:r>
              <a:rPr lang="en-US" dirty="0"/>
              <a:t>Project Body Details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154A35-5A74-D805-E78B-068E3ADF7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71"/>
          <a:stretch/>
        </p:blipFill>
        <p:spPr>
          <a:xfrm>
            <a:off x="3900308" y="266538"/>
            <a:ext cx="2562583" cy="206708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1FB07DE-3D6C-809A-3D5A-B4C178C8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32" y="2409987"/>
            <a:ext cx="7005818" cy="4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8"/>
          <p:cNvSpPr/>
          <p:nvPr/>
        </p:nvSpPr>
        <p:spPr>
          <a:xfrm>
            <a:off x="1116" y="0"/>
            <a:ext cx="3116258" cy="6863845"/>
          </a:xfrm>
          <a:custGeom>
            <a:avLst/>
            <a:gdLst/>
            <a:ahLst/>
            <a:cxnLst/>
            <a:rect l="l" t="t" r="r" b="b"/>
            <a:pathLst>
              <a:path w="4907787" h="10295767" extrusionOk="0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4954" r="-25700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3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4" name="Google Shape;834;p48"/>
          <p:cNvSpPr/>
          <p:nvPr/>
        </p:nvSpPr>
        <p:spPr>
          <a:xfrm>
            <a:off x="3732273" y="3616646"/>
            <a:ext cx="606425" cy="434390"/>
          </a:xfrm>
          <a:custGeom>
            <a:avLst/>
            <a:gdLst/>
            <a:ahLst/>
            <a:cxnLst/>
            <a:rect l="l" t="t" r="r" b="b"/>
            <a:pathLst>
              <a:path w="1432526" h="1052255" extrusionOk="0">
                <a:moveTo>
                  <a:pt x="0" y="0"/>
                </a:moveTo>
                <a:lnTo>
                  <a:pt x="1432526" y="0"/>
                </a:lnTo>
                <a:lnTo>
                  <a:pt x="1432526" y="1052255"/>
                </a:lnTo>
                <a:lnTo>
                  <a:pt x="0" y="1052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3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4319E0-3B96-4865-07C5-FB98E4CEF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798" y="2364371"/>
            <a:ext cx="558634" cy="56073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228F052-FE36-4512-2760-36577AB5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064" y="4817541"/>
            <a:ext cx="558634" cy="572500"/>
          </a:xfrm>
          <a:prstGeom prst="rect">
            <a:avLst/>
          </a:prstGeom>
        </p:spPr>
      </p:pic>
      <p:graphicFrame>
        <p:nvGraphicFramePr>
          <p:cNvPr id="7" name="Διάγραμμα 6">
            <a:extLst>
              <a:ext uri="{FF2B5EF4-FFF2-40B4-BE49-F238E27FC236}">
                <a16:creationId xmlns:a16="http://schemas.microsoft.com/office/drawing/2014/main" id="{1539068A-EB0B-1831-6EB2-94E73D350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549659"/>
              </p:ext>
            </p:extLst>
          </p:nvPr>
        </p:nvGraphicFramePr>
        <p:xfrm>
          <a:off x="4564759" y="1041991"/>
          <a:ext cx="7173585" cy="4959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279BD53-2731-7711-001E-58628463C9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0722" y="946829"/>
            <a:ext cx="801141" cy="6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7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spc="-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 </a:t>
            </a:r>
            <a:r>
              <a:rPr lang="en-US" sz="4000" spc="-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Categorisation</a:t>
            </a:r>
            <a:endParaRPr lang="en-US" sz="4000" spc="-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BEA0F68-F66A-4898-67D3-96C7F38C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04437"/>
            <a:ext cx="10722436" cy="39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67" y="5030310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spc="-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Beneficial Owners data registration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93E3693-8611-C2A9-D534-D6A77490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17" y="261272"/>
            <a:ext cx="10238932" cy="50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 of the mandatory documentation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B2D2-6D95-9B1D-F3AC-1AA4BD6E1A29}"/>
              </a:ext>
            </a:extLst>
          </p:cNvPr>
          <p:cNvSpPr txBox="1"/>
          <p:nvPr/>
        </p:nvSpPr>
        <p:spPr>
          <a:xfrm>
            <a:off x="9322981" y="570575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more……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3D244C-21EB-E963-4259-FFA95A3F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6" y="649940"/>
            <a:ext cx="6825239" cy="48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CB62472-E198-0997-54C2-3067F997D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Frequently Asked Questions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F7EEDE-C21E-8053-F89F-6674C97BE7E5}"/>
              </a:ext>
            </a:extLst>
          </p:cNvPr>
          <p:cNvSpPr txBox="1"/>
          <p:nvPr/>
        </p:nvSpPr>
        <p:spPr>
          <a:xfrm>
            <a:off x="5289229" y="864108"/>
            <a:ext cx="5910677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Returned to Beneficiary &amp; Roles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of users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Accounts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expire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κ.α.)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Issues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Chrome latest version, Clear Cache)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9" name="Τίτλος 48">
            <a:extLst>
              <a:ext uri="{FF2B5EF4-FFF2-40B4-BE49-F238E27FC236}">
                <a16:creationId xmlns:a16="http://schemas.microsoft.com/office/drawing/2014/main" id="{59821836-C447-AB15-DAC6-64443E28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User Support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864;p49">
            <a:extLst>
              <a:ext uri="{FF2B5EF4-FFF2-40B4-BE49-F238E27FC236}">
                <a16:creationId xmlns:a16="http://schemas.microsoft.com/office/drawing/2014/main" id="{E12FA61E-31F2-BF97-E9CB-F483A7F56C2C}"/>
              </a:ext>
            </a:extLst>
          </p:cNvPr>
          <p:cNvSpPr txBox="1"/>
          <p:nvPr/>
        </p:nvSpPr>
        <p:spPr>
          <a:xfrm>
            <a:off x="5289229" y="864108"/>
            <a:ext cx="6518723" cy="512064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Annex </a:t>
            </a:r>
            <a:r>
              <a:rPr lang="el-G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16: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Guidelines for applying in MIS 2021-2027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 17. Technical guidance for Beneficiary User Registration and Account Management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 19 Technical guidance of MIS 2021 – 2027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</a:rPr>
              <a:t>For technical issues </a:t>
            </a:r>
            <a:r>
              <a:rPr lang="en-US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pen Sans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mailto: ikalaitzoglou@mou.gr</a:t>
            </a:r>
            <a:endParaRPr lang="en-US" sz="2200" u="sng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 Sans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0"/>
          <p:cNvSpPr/>
          <p:nvPr/>
        </p:nvSpPr>
        <p:spPr>
          <a:xfrm>
            <a:off x="16288" y="25106"/>
            <a:ext cx="12165079" cy="3460743"/>
          </a:xfrm>
          <a:custGeom>
            <a:avLst/>
            <a:gdLst/>
            <a:ahLst/>
            <a:cxnLst/>
            <a:rect l="l" t="t" r="r" b="b"/>
            <a:pathLst>
              <a:path w="18718588" h="5143500" extrusionOk="0">
                <a:moveTo>
                  <a:pt x="0" y="0"/>
                </a:moveTo>
                <a:lnTo>
                  <a:pt x="18718588" y="0"/>
                </a:lnTo>
                <a:lnTo>
                  <a:pt x="187185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7290" b="-50687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1" name="Google Shape;891;p50"/>
          <p:cNvGrpSpPr/>
          <p:nvPr/>
        </p:nvGrpSpPr>
        <p:grpSpPr>
          <a:xfrm>
            <a:off x="3498232" y="3189769"/>
            <a:ext cx="4851267" cy="3940835"/>
            <a:chOff x="-230528" y="164223"/>
            <a:chExt cx="9702533" cy="9212567"/>
          </a:xfrm>
        </p:grpSpPr>
        <p:sp>
          <p:nvSpPr>
            <p:cNvPr id="892" name="Google Shape;892;p50"/>
            <p:cNvSpPr/>
            <p:nvPr/>
          </p:nvSpPr>
          <p:spPr>
            <a:xfrm>
              <a:off x="0" y="7506069"/>
              <a:ext cx="9472005" cy="1870721"/>
            </a:xfrm>
            <a:custGeom>
              <a:avLst/>
              <a:gdLst/>
              <a:ahLst/>
              <a:cxnLst/>
              <a:rect l="l" t="t" r="r" b="b"/>
              <a:pathLst>
                <a:path w="9472005" h="1870721" extrusionOk="0">
                  <a:moveTo>
                    <a:pt x="0" y="0"/>
                  </a:moveTo>
                  <a:lnTo>
                    <a:pt x="9472005" y="0"/>
                  </a:lnTo>
                  <a:lnTo>
                    <a:pt x="9472005" y="1870721"/>
                  </a:lnTo>
                  <a:lnTo>
                    <a:pt x="0" y="18707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50"/>
            <p:cNvSpPr/>
            <p:nvPr/>
          </p:nvSpPr>
          <p:spPr>
            <a:xfrm>
              <a:off x="-230528" y="164223"/>
              <a:ext cx="9472005" cy="8222099"/>
            </a:xfrm>
            <a:custGeom>
              <a:avLst/>
              <a:gdLst/>
              <a:ahLst/>
              <a:cxnLst/>
              <a:rect l="l" t="t" r="r" b="b"/>
              <a:pathLst>
                <a:path w="1554321" h="1349215" extrusionOk="0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290903"/>
                  </a:lnTo>
                  <a:cubicBezTo>
                    <a:pt x="1554321" y="1306369"/>
                    <a:pt x="1548177" y="1321200"/>
                    <a:pt x="1537241" y="1332136"/>
                  </a:cubicBezTo>
                  <a:cubicBezTo>
                    <a:pt x="1526306" y="1343072"/>
                    <a:pt x="1511474" y="1349215"/>
                    <a:pt x="1496009" y="1349215"/>
                  </a:cubicBezTo>
                  <a:lnTo>
                    <a:pt x="58312" y="1349215"/>
                  </a:lnTo>
                  <a:cubicBezTo>
                    <a:pt x="42846" y="1349215"/>
                    <a:pt x="28015" y="1343072"/>
                    <a:pt x="17079" y="1332136"/>
                  </a:cubicBezTo>
                  <a:cubicBezTo>
                    <a:pt x="6144" y="1321200"/>
                    <a:pt x="0" y="1306369"/>
                    <a:pt x="0" y="1290903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015B98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6" name="Google Shape;896;p50"/>
          <p:cNvSpPr/>
          <p:nvPr/>
        </p:nvSpPr>
        <p:spPr>
          <a:xfrm>
            <a:off x="7570770" y="4741322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50"/>
          <p:cNvSpPr/>
          <p:nvPr/>
        </p:nvSpPr>
        <p:spPr>
          <a:xfrm>
            <a:off x="7646632" y="4808906"/>
            <a:ext cx="217902" cy="218697"/>
          </a:xfrm>
          <a:custGeom>
            <a:avLst/>
            <a:gdLst/>
            <a:ahLst/>
            <a:cxnLst/>
            <a:rect l="l" t="t" r="r" b="b"/>
            <a:pathLst>
              <a:path w="326853" h="328046" extrusionOk="0">
                <a:moveTo>
                  <a:pt x="0" y="0"/>
                </a:moveTo>
                <a:lnTo>
                  <a:pt x="326852" y="0"/>
                </a:lnTo>
                <a:lnTo>
                  <a:pt x="326852" y="328046"/>
                </a:lnTo>
                <a:lnTo>
                  <a:pt x="0" y="32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50"/>
          <p:cNvSpPr/>
          <p:nvPr/>
        </p:nvSpPr>
        <p:spPr>
          <a:xfrm>
            <a:off x="7570770" y="5774446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50"/>
          <p:cNvSpPr/>
          <p:nvPr/>
        </p:nvSpPr>
        <p:spPr>
          <a:xfrm>
            <a:off x="7678439" y="5835504"/>
            <a:ext cx="174629" cy="239628"/>
          </a:xfrm>
          <a:custGeom>
            <a:avLst/>
            <a:gdLst/>
            <a:ahLst/>
            <a:cxnLst/>
            <a:rect l="l" t="t" r="r" b="b"/>
            <a:pathLst>
              <a:path w="261943" h="359442" extrusionOk="0">
                <a:moveTo>
                  <a:pt x="0" y="0"/>
                </a:moveTo>
                <a:lnTo>
                  <a:pt x="261943" y="0"/>
                </a:lnTo>
                <a:lnTo>
                  <a:pt x="261943" y="359442"/>
                </a:lnTo>
                <a:lnTo>
                  <a:pt x="0" y="35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50"/>
          <p:cNvSpPr/>
          <p:nvPr/>
        </p:nvSpPr>
        <p:spPr>
          <a:xfrm>
            <a:off x="7570770" y="5247601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8" y="0"/>
                </a:lnTo>
                <a:lnTo>
                  <a:pt x="542618" y="542618"/>
                </a:lnTo>
                <a:lnTo>
                  <a:pt x="0" y="542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50"/>
          <p:cNvSpPr/>
          <p:nvPr/>
        </p:nvSpPr>
        <p:spPr>
          <a:xfrm>
            <a:off x="7649234" y="5349712"/>
            <a:ext cx="204817" cy="157523"/>
          </a:xfrm>
          <a:custGeom>
            <a:avLst/>
            <a:gdLst/>
            <a:ahLst/>
            <a:cxnLst/>
            <a:rect l="l" t="t" r="r" b="b"/>
            <a:pathLst>
              <a:path w="307226" h="236284" extrusionOk="0">
                <a:moveTo>
                  <a:pt x="0" y="0"/>
                </a:moveTo>
                <a:lnTo>
                  <a:pt x="307226" y="0"/>
                </a:lnTo>
                <a:lnTo>
                  <a:pt x="307226" y="236284"/>
                </a:lnTo>
                <a:lnTo>
                  <a:pt x="0" y="23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50"/>
          <p:cNvSpPr/>
          <p:nvPr/>
        </p:nvSpPr>
        <p:spPr>
          <a:xfrm>
            <a:off x="7570769" y="6301291"/>
            <a:ext cx="331484" cy="331484"/>
          </a:xfrm>
          <a:custGeom>
            <a:avLst/>
            <a:gdLst/>
            <a:ahLst/>
            <a:cxnLst/>
            <a:rect l="l" t="t" r="r" b="b"/>
            <a:pathLst>
              <a:path w="497226" h="497226" extrusionOk="0">
                <a:moveTo>
                  <a:pt x="0" y="0"/>
                </a:moveTo>
                <a:lnTo>
                  <a:pt x="497227" y="0"/>
                </a:lnTo>
                <a:lnTo>
                  <a:pt x="497227" y="497226"/>
                </a:lnTo>
                <a:lnTo>
                  <a:pt x="0" y="497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50"/>
          <p:cNvSpPr/>
          <p:nvPr/>
        </p:nvSpPr>
        <p:spPr>
          <a:xfrm>
            <a:off x="7661683" y="6355455"/>
            <a:ext cx="149659" cy="229803"/>
          </a:xfrm>
          <a:custGeom>
            <a:avLst/>
            <a:gdLst/>
            <a:ahLst/>
            <a:cxnLst/>
            <a:rect l="l" t="t" r="r" b="b"/>
            <a:pathLst>
              <a:path w="224489" h="344705" extrusionOk="0">
                <a:moveTo>
                  <a:pt x="0" y="0"/>
                </a:moveTo>
                <a:lnTo>
                  <a:pt x="224489" y="0"/>
                </a:lnTo>
                <a:lnTo>
                  <a:pt x="224489" y="344705"/>
                </a:lnTo>
                <a:lnTo>
                  <a:pt x="0" y="344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50"/>
          <p:cNvSpPr txBox="1"/>
          <p:nvPr/>
        </p:nvSpPr>
        <p:spPr>
          <a:xfrm>
            <a:off x="4148230" y="4796320"/>
            <a:ext cx="3286177" cy="20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interreg.gr</a:t>
            </a:r>
            <a:endParaRPr sz="1200"/>
          </a:p>
        </p:txBody>
      </p:sp>
      <p:sp>
        <p:nvSpPr>
          <p:cNvPr id="905" name="Google Shape;905;p50"/>
          <p:cNvSpPr txBox="1"/>
          <p:nvPr/>
        </p:nvSpPr>
        <p:spPr>
          <a:xfrm>
            <a:off x="5105698" y="5299594"/>
            <a:ext cx="2332333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ikalaitzoglou@mou.gr</a:t>
            </a:r>
            <a:endParaRPr sz="1200"/>
          </a:p>
        </p:txBody>
      </p:sp>
      <p:sp>
        <p:nvSpPr>
          <p:cNvPr id="906" name="Google Shape;906;p50"/>
          <p:cNvSpPr txBox="1"/>
          <p:nvPr/>
        </p:nvSpPr>
        <p:spPr>
          <a:xfrm>
            <a:off x="5604723" y="5829843"/>
            <a:ext cx="1829683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0030 2310 469 671</a:t>
            </a:r>
            <a:endParaRPr sz="1200"/>
          </a:p>
        </p:txBody>
      </p:sp>
      <p:sp>
        <p:nvSpPr>
          <p:cNvPr id="907" name="Google Shape;907;p50"/>
          <p:cNvSpPr txBox="1"/>
          <p:nvPr/>
        </p:nvSpPr>
        <p:spPr>
          <a:xfrm>
            <a:off x="3678899" y="6360190"/>
            <a:ext cx="3851600" cy="24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4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Λεωφόρος Γεωργικής Σχολής 65, Θεσσαλονίκη 57001</a:t>
            </a:r>
            <a:endParaRPr sz="1200"/>
          </a:p>
        </p:txBody>
      </p:sp>
      <p:sp>
        <p:nvSpPr>
          <p:cNvPr id="908" name="Google Shape;908;p50"/>
          <p:cNvSpPr/>
          <p:nvPr/>
        </p:nvSpPr>
        <p:spPr>
          <a:xfrm>
            <a:off x="7642050" y="4074778"/>
            <a:ext cx="361745" cy="361745"/>
          </a:xfrm>
          <a:custGeom>
            <a:avLst/>
            <a:gdLst/>
            <a:ahLst/>
            <a:cxnLst/>
            <a:rect l="l" t="t" r="r" b="b"/>
            <a:pathLst>
              <a:path w="542617" h="542617" extrusionOk="0">
                <a:moveTo>
                  <a:pt x="0" y="0"/>
                </a:moveTo>
                <a:lnTo>
                  <a:pt x="542617" y="0"/>
                </a:lnTo>
                <a:lnTo>
                  <a:pt x="542617" y="542617"/>
                </a:lnTo>
                <a:lnTo>
                  <a:pt x="0" y="54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50"/>
          <p:cNvSpPr/>
          <p:nvPr/>
        </p:nvSpPr>
        <p:spPr>
          <a:xfrm>
            <a:off x="7720514" y="4149370"/>
            <a:ext cx="215300" cy="212560"/>
          </a:xfrm>
          <a:custGeom>
            <a:avLst/>
            <a:gdLst/>
            <a:ahLst/>
            <a:cxnLst/>
            <a:rect l="l" t="t" r="r" b="b"/>
            <a:pathLst>
              <a:path w="322950" h="318840" extrusionOk="0">
                <a:moveTo>
                  <a:pt x="0" y="0"/>
                </a:moveTo>
                <a:lnTo>
                  <a:pt x="322950" y="0"/>
                </a:lnTo>
                <a:lnTo>
                  <a:pt x="322950" y="318839"/>
                </a:lnTo>
                <a:lnTo>
                  <a:pt x="0" y="31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50"/>
          <p:cNvSpPr txBox="1"/>
          <p:nvPr/>
        </p:nvSpPr>
        <p:spPr>
          <a:xfrm>
            <a:off x="4223134" y="4149370"/>
            <a:ext cx="3286200" cy="419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24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IOANNA KALAITZOGLOU</a:t>
            </a:r>
            <a:endParaRPr sz="1200" dirty="0"/>
          </a:p>
          <a:p>
            <a:pPr algn="r">
              <a:lnSpc>
                <a:spcPct val="110000"/>
              </a:lnSpc>
            </a:pPr>
            <a:r>
              <a:rPr lang="en-US" sz="124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IT Analyst </a:t>
            </a:r>
            <a:endParaRPr sz="1200" dirty="0"/>
          </a:p>
        </p:txBody>
      </p:sp>
      <p:sp>
        <p:nvSpPr>
          <p:cNvPr id="911" name="Google Shape;911;p50"/>
          <p:cNvSpPr txBox="1"/>
          <p:nvPr/>
        </p:nvSpPr>
        <p:spPr>
          <a:xfrm>
            <a:off x="4101568" y="3413961"/>
            <a:ext cx="3670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ΤΗΑΝΚ </a:t>
            </a:r>
            <a:r>
              <a:rPr lang="en-US" sz="2800" b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YOU</a:t>
            </a:r>
            <a:endParaRPr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89ED64-B6C4-E6C9-47B3-D2BF0400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Registry of organizations -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AB7022D-99A8-EE39-1241-E3313748C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002618"/>
            <a:ext cx="7315200" cy="284323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4FA7E-CA6F-0D98-3905-6E2B10F8F8E9}"/>
              </a:ext>
            </a:extLst>
          </p:cNvPr>
          <p:cNvSpPr txBox="1"/>
          <p:nvPr/>
        </p:nvSpPr>
        <p:spPr>
          <a:xfrm>
            <a:off x="3547035" y="5355688"/>
            <a:ext cx="782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https://www.ops.gr/Ergorama/fileUploads/ypostiriksi/kodikopoiisi/espa/foreis.xls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103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CD96BA-7DA3-F1CC-39C9-F216C75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17810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Regulation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2021/1060  24/06/2024 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Annex</a:t>
            </a:r>
            <a:r>
              <a:rPr lang="el-G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XVII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A0956-16D1-E245-ACF6-78FBD48E6DEB}"/>
              </a:ext>
            </a:extLst>
          </p:cNvPr>
          <p:cNvSpPr txBox="1"/>
          <p:nvPr/>
        </p:nvSpPr>
        <p:spPr>
          <a:xfrm>
            <a:off x="3945468" y="6293223"/>
            <a:ext cx="753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https://eur-lex.europa.eu/legal-content/EN/TXT/PDF/?uri=CELEX:32021R1060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721862E-0D1F-B467-4FA7-754EC949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7C67E7A-5C43-AB4A-09A1-52318EE4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908341"/>
            <a:ext cx="7531870" cy="50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DD2C405-31E9-4CF2-20DA-5F17C305E8A1}"/>
              </a:ext>
            </a:extLst>
          </p:cNvPr>
          <p:cNvSpPr txBox="1"/>
          <p:nvPr/>
        </p:nvSpPr>
        <p:spPr>
          <a:xfrm>
            <a:off x="3313815" y="6263704"/>
            <a:ext cx="8878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https://www.ops.gr/Ergorama/fileUploads/ypostiriksi/kodikopoiisi/purinas/entipo_foreis.xls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7A1BE0-530B-4180-0C27-9D984362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17" y="1490331"/>
            <a:ext cx="8159865" cy="3243594"/>
          </a:xfrm>
          <a:prstGeom prst="rect">
            <a:avLst/>
          </a:prstGeom>
        </p:spPr>
      </p:pic>
      <p:sp>
        <p:nvSpPr>
          <p:cNvPr id="15" name="Google Shape;227;p6">
            <a:extLst>
              <a:ext uri="{FF2B5EF4-FFF2-40B4-BE49-F238E27FC236}">
                <a16:creationId xmlns:a16="http://schemas.microsoft.com/office/drawing/2014/main" id="{B87C2BFF-6FA5-FC05-6D34-15BBE6D43275}"/>
              </a:ext>
            </a:extLst>
          </p:cNvPr>
          <p:cNvSpPr/>
          <p:nvPr/>
        </p:nvSpPr>
        <p:spPr>
          <a:xfrm>
            <a:off x="5569771" y="1414131"/>
            <a:ext cx="3903838" cy="34024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636B5E4E-D63B-9347-5D3F-7511F85A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Organization’s Registration* in MIS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465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Organization’s Registration* in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D66519A-751F-3002-AE3F-66C7C9D9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06" y="3161665"/>
            <a:ext cx="2027881" cy="1583611"/>
          </a:xfrm>
          <a:prstGeom prst="rect">
            <a:avLst/>
          </a:prstGeom>
        </p:spPr>
      </p:pic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8ACD400-CF8F-4749-6F60-FA803362FA02}"/>
              </a:ext>
            </a:extLst>
          </p:cNvPr>
          <p:cNvSpPr/>
          <p:nvPr/>
        </p:nvSpPr>
        <p:spPr>
          <a:xfrm>
            <a:off x="6162674" y="1849975"/>
            <a:ext cx="1610980" cy="173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E64E9A0C-79CB-36F0-A448-806B018A14DF}"/>
              </a:ext>
            </a:extLst>
          </p:cNvPr>
          <p:cNvSpPr/>
          <p:nvPr/>
        </p:nvSpPr>
        <p:spPr>
          <a:xfrm rot="5400000">
            <a:off x="4362213" y="1190627"/>
            <a:ext cx="819387" cy="19431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E2BD9DEB-ED85-7E7E-9488-61DB4E844C18}"/>
              </a:ext>
            </a:extLst>
          </p:cNvPr>
          <p:cNvSpPr/>
          <p:nvPr/>
        </p:nvSpPr>
        <p:spPr>
          <a:xfrm rot="5400000">
            <a:off x="9029198" y="1009270"/>
            <a:ext cx="819387" cy="23058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E268E8-46F7-B57A-B18A-696C5904FDC0}"/>
              </a:ext>
            </a:extLst>
          </p:cNvPr>
          <p:cNvSpPr txBox="1"/>
          <p:nvPr/>
        </p:nvSpPr>
        <p:spPr>
          <a:xfrm>
            <a:off x="4170235" y="200117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Beneficiary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751DE7-D070-432A-9C2C-6763311239B7}"/>
              </a:ext>
            </a:extLst>
          </p:cNvPr>
          <p:cNvSpPr txBox="1"/>
          <p:nvPr/>
        </p:nvSpPr>
        <p:spPr>
          <a:xfrm>
            <a:off x="8334293" y="1862679"/>
            <a:ext cx="2209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Joint Secretariat</a:t>
            </a:r>
          </a:p>
          <a:p>
            <a:pPr algn="ctr"/>
            <a:r>
              <a:rPr lang="en-US" dirty="0"/>
              <a:t>info@greece-italy.eu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453F82-51D2-9E4E-8F41-6ABA97B2F26C}"/>
              </a:ext>
            </a:extLst>
          </p:cNvPr>
          <p:cNvSpPr txBox="1"/>
          <p:nvPr/>
        </p:nvSpPr>
        <p:spPr>
          <a:xfrm>
            <a:off x="8556406" y="3429000"/>
            <a:ext cx="19527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ORGANISATION ID </a:t>
            </a:r>
            <a:r>
              <a:rPr lang="en-US" dirty="0"/>
              <a:t> </a:t>
            </a:r>
            <a:r>
              <a:rPr lang="en-US" sz="2400" b="1" i="0" u="none" strike="noStrike" dirty="0">
                <a:effectLst/>
                <a:highlight>
                  <a:srgbClr val="E2ECF8"/>
                </a:highlight>
                <a:latin typeface="Calibri" panose="020F0502020204030204" pitchFamily="34" charset="0"/>
              </a:rPr>
              <a:t>900300500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24" name="Βέλος: Δεξιό 23">
            <a:extLst>
              <a:ext uri="{FF2B5EF4-FFF2-40B4-BE49-F238E27FC236}">
                <a16:creationId xmlns:a16="http://schemas.microsoft.com/office/drawing/2014/main" id="{2DF6A385-BABB-B5F5-1CF9-588018170CD3}"/>
              </a:ext>
            </a:extLst>
          </p:cNvPr>
          <p:cNvSpPr/>
          <p:nvPr/>
        </p:nvSpPr>
        <p:spPr>
          <a:xfrm rot="10800000">
            <a:off x="6162674" y="2283732"/>
            <a:ext cx="1610980" cy="173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507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A37FF6-4E77-FA7F-9CD8-24120E54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8"/>
            <a:ext cx="3392081" cy="3317208"/>
          </a:xfrm>
        </p:spPr>
        <p:txBody>
          <a:bodyPr/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Submission of the Application Form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479;p22">
            <a:extLst>
              <a:ext uri="{FF2B5EF4-FFF2-40B4-BE49-F238E27FC236}">
                <a16:creationId xmlns:a16="http://schemas.microsoft.com/office/drawing/2014/main" id="{986B2D05-6D3E-86A7-89EC-157D3572C73D}"/>
              </a:ext>
            </a:extLst>
          </p:cNvPr>
          <p:cNvSpPr/>
          <p:nvPr/>
        </p:nvSpPr>
        <p:spPr>
          <a:xfrm>
            <a:off x="528059" y="4320873"/>
            <a:ext cx="2066302" cy="141329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C7D3E6"/>
          </a:solidFill>
          <a:ln w="9525" cap="flat" cmpd="sng">
            <a:solidFill>
              <a:srgbClr val="92A8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A3D685D-8A5B-79F4-8327-2F9A340B8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21" y="4441045"/>
            <a:ext cx="1879559" cy="90099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F9DDAAB-5816-285B-F20C-EE1C6C91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043" y="1770396"/>
            <a:ext cx="8461431" cy="3317208"/>
          </a:xfrm>
          <a:prstGeom prst="rect">
            <a:avLst/>
          </a:prstGeom>
        </p:spPr>
      </p:pic>
      <p:sp>
        <p:nvSpPr>
          <p:cNvPr id="12" name="Google Shape;227;p6">
            <a:extLst>
              <a:ext uri="{FF2B5EF4-FFF2-40B4-BE49-F238E27FC236}">
                <a16:creationId xmlns:a16="http://schemas.microsoft.com/office/drawing/2014/main" id="{EFD3B8B2-49F0-5143-8DA8-4DE643E5BC4A}"/>
              </a:ext>
            </a:extLst>
          </p:cNvPr>
          <p:cNvSpPr/>
          <p:nvPr/>
        </p:nvSpPr>
        <p:spPr>
          <a:xfrm>
            <a:off x="10909664" y="4402945"/>
            <a:ext cx="1027810" cy="340241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24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User Account for access in MIS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13E84-A833-E68C-3BE7-376234941988}"/>
              </a:ext>
            </a:extLst>
          </p:cNvPr>
          <p:cNvSpPr txBox="1"/>
          <p:nvPr/>
        </p:nvSpPr>
        <p:spPr>
          <a:xfrm>
            <a:off x="3901343" y="5610501"/>
            <a:ext cx="6624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https://interreg.gr/wp-content/uploads/2024/09/16.Guidelines-for-applying-in-MIS-2021-2027_V3.pdf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5ACEE9-77B7-6A84-B9E2-E8E8858A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39" y="229337"/>
            <a:ext cx="4279841" cy="184895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624E371-2CB1-6E58-E511-4DB8DDD7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01" y="2078288"/>
            <a:ext cx="6935168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" y="1009318"/>
            <a:ext cx="3463855" cy="460118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User Account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C5B31-37AE-094D-2870-3496397E4D99}"/>
              </a:ext>
            </a:extLst>
          </p:cNvPr>
          <p:cNvSpPr txBox="1"/>
          <p:nvPr/>
        </p:nvSpPr>
        <p:spPr>
          <a:xfrm>
            <a:off x="4029739" y="6327500"/>
            <a:ext cx="9306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https://interreg.gr/wp-content/uploads/2024/06/SignUp_MIS_Ben.mp4</a:t>
            </a:r>
          </a:p>
        </p:txBody>
      </p:sp>
      <p:pic>
        <p:nvPicPr>
          <p:cNvPr id="7" name="SignUp_MIS_Ben">
            <a:hlinkClick r:id="" action="ppaction://media"/>
            <a:extLst>
              <a:ext uri="{FF2B5EF4-FFF2-40B4-BE49-F238E27FC236}">
                <a16:creationId xmlns:a16="http://schemas.microsoft.com/office/drawing/2014/main" id="{A0D2041C-255E-38CC-FDB4-D0B097B91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7088" y="1330915"/>
            <a:ext cx="7459856" cy="41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398F615-44A8-B609-7EF6-84BD7A1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2307265"/>
            <a:ext cx="4472108" cy="2434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GUIDELINES </a:t>
            </a:r>
            <a:b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Form Submission Phase 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13E84-A833-E68C-3BE7-376234941988}"/>
              </a:ext>
            </a:extLst>
          </p:cNvPr>
          <p:cNvSpPr txBox="1"/>
          <p:nvPr/>
        </p:nvSpPr>
        <p:spPr>
          <a:xfrm>
            <a:off x="417771" y="6286238"/>
            <a:ext cx="1170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https://interreg.gr/wp-content/uploads/2024/10/16.Guidelines-for-applying-in-MIS-2021-2027_V3.pdf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92476B4-768D-2AD4-FB0C-2DCAA1A5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83" y="355854"/>
            <a:ext cx="6444418" cy="55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09976"/>
      </p:ext>
    </p:extLst>
  </p:cSld>
  <p:clrMapOvr>
    <a:masterClrMapping/>
  </p:clrMapOvr>
</p:sld>
</file>

<file path=ppt/theme/theme1.xml><?xml version="1.0" encoding="utf-8"?>
<a:theme xmlns:a="http://schemas.openxmlformats.org/drawingml/2006/main" name="Πλαίσιο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TM03457475[[fn=Πλαίσιο]]</Template>
  <TotalTime>3134</TotalTime>
  <Words>391</Words>
  <Application>Microsoft Office PowerPoint</Application>
  <PresentationFormat>Ευρεία οθόνη</PresentationFormat>
  <Paragraphs>64</Paragraphs>
  <Slides>17</Slides>
  <Notes>2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6" baseType="lpstr">
      <vt:lpstr>Aptos</vt:lpstr>
      <vt:lpstr>Arial</vt:lpstr>
      <vt:lpstr>Arimo</vt:lpstr>
      <vt:lpstr>Calibri</vt:lpstr>
      <vt:lpstr>Corbel</vt:lpstr>
      <vt:lpstr>Poppins</vt:lpstr>
      <vt:lpstr>Roboto Condensed</vt:lpstr>
      <vt:lpstr>Wingdings 2</vt:lpstr>
      <vt:lpstr>Πλαίσιο</vt:lpstr>
      <vt:lpstr>Παρουσίαση του PowerPoint</vt:lpstr>
      <vt:lpstr>Registry of organizations - MIS</vt:lpstr>
      <vt:lpstr>EC Regulation 2021/1060  24/06/2024   Annex XVII</vt:lpstr>
      <vt:lpstr>Organization’s Registration* in MIS</vt:lpstr>
      <vt:lpstr>Organization’s Registration* in MIS</vt:lpstr>
      <vt:lpstr>Electronic Submission of the Application Form</vt:lpstr>
      <vt:lpstr>New User Account for access in MIS</vt:lpstr>
      <vt:lpstr>Creating a User Account</vt:lpstr>
      <vt:lpstr>GUIDELINES  Application Form Submission Phase B</vt:lpstr>
      <vt:lpstr>Update Project Body Details</vt:lpstr>
      <vt:lpstr>Παρουσίαση του PowerPoint</vt:lpstr>
      <vt:lpstr>Organization Categorisation</vt:lpstr>
      <vt:lpstr>Beneficial Owners data registration</vt:lpstr>
      <vt:lpstr>Upload of the mandatory documentation</vt:lpstr>
      <vt:lpstr>Frequently Asked Questions</vt:lpstr>
      <vt:lpstr>User Support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ΚΑΛΑΪΤΖΟΓΛΟΥ ΙΩΑΝΝΑ</dc:creator>
  <cp:lastModifiedBy>ΚΑΛΑΪΤΖΟΓΛΟΥ ΙΩΑΝΝΑ</cp:lastModifiedBy>
  <cp:revision>15</cp:revision>
  <cp:lastPrinted>2024-09-12T08:17:47Z</cp:lastPrinted>
  <dcterms:created xsi:type="dcterms:W3CDTF">2024-09-05T09:20:03Z</dcterms:created>
  <dcterms:modified xsi:type="dcterms:W3CDTF">2024-10-03T07:52:39Z</dcterms:modified>
</cp:coreProperties>
</file>